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6858000" cx="12192000"/>
  <p:notesSz cx="7053250" cy="10186975"/>
  <p:embeddedFontLst>
    <p:embeddedFont>
      <p:font typeface="Playwrite GB J"/>
      <p:regular r:id="rId26"/>
      <p: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28" roundtripDataSignature="AMtx7mgCpP/HfrCzrsNctMdaPS6uz9B/B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laywriteGBJ-regular.fntdata"/><Relationship Id="rId25" Type="http://schemas.openxmlformats.org/officeDocument/2006/relationships/slide" Target="slides/slide20.xml"/><Relationship Id="rId28" Type="http://customschemas.google.com/relationships/presentationmetadata" Target="metadata"/><Relationship Id="rId27" Type="http://schemas.openxmlformats.org/officeDocument/2006/relationships/font" Target="fonts/PlaywriteGBJ-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05325" y="4838800"/>
            <a:ext cx="5642600" cy="4584125"/>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705325" y="4838800"/>
            <a:ext cx="5642600" cy="45841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705325" y="4838800"/>
            <a:ext cx="5642600" cy="45841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8" name="Google Shape;88;p2:notes"/>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3:notes"/>
          <p:cNvSpPr txBox="1"/>
          <p:nvPr>
            <p:ph idx="1" type="body"/>
          </p:nvPr>
        </p:nvSpPr>
        <p:spPr>
          <a:xfrm>
            <a:off x="705325" y="4838800"/>
            <a:ext cx="5642600" cy="45841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p3:notes"/>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4:notes"/>
          <p:cNvSpPr txBox="1"/>
          <p:nvPr>
            <p:ph idx="1" type="body"/>
          </p:nvPr>
        </p:nvSpPr>
        <p:spPr>
          <a:xfrm>
            <a:off x="705325" y="4838800"/>
            <a:ext cx="5642600" cy="45841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2" name="Google Shape;102;p4:notes"/>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11:notes"/>
          <p:cNvSpPr txBox="1"/>
          <p:nvPr>
            <p:ph idx="1" type="body"/>
          </p:nvPr>
        </p:nvSpPr>
        <p:spPr>
          <a:xfrm>
            <a:off x="705325" y="4838800"/>
            <a:ext cx="5642600" cy="45841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notes"/>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13:notes"/>
          <p:cNvSpPr txBox="1"/>
          <p:nvPr>
            <p:ph idx="1" type="body"/>
          </p:nvPr>
        </p:nvSpPr>
        <p:spPr>
          <a:xfrm>
            <a:off x="705325" y="4838800"/>
            <a:ext cx="5642600" cy="45841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3:notes"/>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30:notes"/>
          <p:cNvSpPr txBox="1"/>
          <p:nvPr>
            <p:ph idx="1" type="body"/>
          </p:nvPr>
        </p:nvSpPr>
        <p:spPr>
          <a:xfrm>
            <a:off x="705325" y="4838800"/>
            <a:ext cx="5642600" cy="45841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30:notes"/>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5:notes"/>
          <p:cNvSpPr txBox="1"/>
          <p:nvPr>
            <p:ph idx="1" type="body"/>
          </p:nvPr>
        </p:nvSpPr>
        <p:spPr>
          <a:xfrm>
            <a:off x="705325" y="4838800"/>
            <a:ext cx="5642600" cy="45841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0" name="Google Shape;130;p5:notes"/>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6:notes"/>
          <p:cNvSpPr txBox="1"/>
          <p:nvPr>
            <p:ph idx="1" type="body"/>
          </p:nvPr>
        </p:nvSpPr>
        <p:spPr>
          <a:xfrm>
            <a:off x="705325" y="4838800"/>
            <a:ext cx="5642600" cy="45841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3" name="Google Shape;143;p6:notes"/>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2:notes"/>
          <p:cNvSpPr txBox="1"/>
          <p:nvPr>
            <p:ph idx="1" type="body"/>
          </p:nvPr>
        </p:nvSpPr>
        <p:spPr>
          <a:xfrm>
            <a:off x="705325" y="4838800"/>
            <a:ext cx="5642600" cy="45841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2" name="Google Shape;152;p12:notes"/>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8:notes"/>
          <p:cNvSpPr txBox="1"/>
          <p:nvPr>
            <p:ph idx="1" type="body"/>
          </p:nvPr>
        </p:nvSpPr>
        <p:spPr>
          <a:xfrm>
            <a:off x="705325" y="4838800"/>
            <a:ext cx="5642600" cy="45841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3" name="Google Shape;163;p8:notes"/>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7:notes"/>
          <p:cNvSpPr txBox="1"/>
          <p:nvPr>
            <p:ph idx="1" type="body"/>
          </p:nvPr>
        </p:nvSpPr>
        <p:spPr>
          <a:xfrm>
            <a:off x="705325" y="4838800"/>
            <a:ext cx="5642600" cy="45841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0" name="Google Shape;170;p7:notes"/>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31:notes"/>
          <p:cNvSpPr txBox="1"/>
          <p:nvPr>
            <p:ph idx="1" type="body"/>
          </p:nvPr>
        </p:nvSpPr>
        <p:spPr>
          <a:xfrm>
            <a:off x="705325" y="4838800"/>
            <a:ext cx="5642600" cy="45841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1:notes"/>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28:notes"/>
          <p:cNvSpPr txBox="1"/>
          <p:nvPr>
            <p:ph idx="1" type="body"/>
          </p:nvPr>
        </p:nvSpPr>
        <p:spPr>
          <a:xfrm>
            <a:off x="705325" y="4838800"/>
            <a:ext cx="5642600" cy="45841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4" name="Google Shape;184;p28:notes"/>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0:notes"/>
          <p:cNvSpPr txBox="1"/>
          <p:nvPr>
            <p:ph idx="1" type="body"/>
          </p:nvPr>
        </p:nvSpPr>
        <p:spPr>
          <a:xfrm>
            <a:off x="705325" y="4838800"/>
            <a:ext cx="5642600" cy="45841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1" name="Google Shape;191;p10:notes"/>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29:notes"/>
          <p:cNvSpPr txBox="1"/>
          <p:nvPr>
            <p:ph idx="1" type="body"/>
          </p:nvPr>
        </p:nvSpPr>
        <p:spPr>
          <a:xfrm>
            <a:off x="705325" y="4838800"/>
            <a:ext cx="5642600" cy="45841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8" name="Google Shape;198;p29:notes"/>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4:notes"/>
          <p:cNvSpPr txBox="1"/>
          <p:nvPr>
            <p:ph idx="1" type="body"/>
          </p:nvPr>
        </p:nvSpPr>
        <p:spPr>
          <a:xfrm>
            <a:off x="705325" y="4838800"/>
            <a:ext cx="5642600" cy="45841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7" name="Google Shape;207;p14:notes"/>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32:notes"/>
          <p:cNvSpPr txBox="1"/>
          <p:nvPr>
            <p:ph idx="1" type="body"/>
          </p:nvPr>
        </p:nvSpPr>
        <p:spPr>
          <a:xfrm>
            <a:off x="705325" y="4838800"/>
            <a:ext cx="5642600" cy="45841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2:notes"/>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33:notes"/>
          <p:cNvSpPr txBox="1"/>
          <p:nvPr>
            <p:ph idx="1" type="body"/>
          </p:nvPr>
        </p:nvSpPr>
        <p:spPr>
          <a:xfrm>
            <a:off x="705325" y="4838800"/>
            <a:ext cx="5642600" cy="45841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3:notes"/>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5:notes"/>
          <p:cNvSpPr txBox="1"/>
          <p:nvPr>
            <p:ph idx="1" type="body"/>
          </p:nvPr>
        </p:nvSpPr>
        <p:spPr>
          <a:xfrm>
            <a:off x="705325" y="4838800"/>
            <a:ext cx="5642600" cy="45841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9" name="Google Shape;229;p15:notes"/>
          <p:cNvSpPr/>
          <p:nvPr>
            <p:ph idx="2" type="sldImg"/>
          </p:nvPr>
        </p:nvSpPr>
        <p:spPr>
          <a:xfrm>
            <a:off x="131763" y="763588"/>
            <a:ext cx="6791325" cy="3821112"/>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7"/>
          <p:cNvSpPr txBox="1"/>
          <p:nvPr>
            <p:ph type="ctrTitle"/>
          </p:nvPr>
        </p:nvSpPr>
        <p:spPr>
          <a:xfrm>
            <a:off x="914400" y="2130434"/>
            <a:ext cx="103632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7"/>
          <p:cNvSpPr txBox="1"/>
          <p:nvPr>
            <p:ph idx="1" type="subTitle"/>
          </p:nvPr>
        </p:nvSpPr>
        <p:spPr>
          <a:xfrm>
            <a:off x="1828800" y="3886200"/>
            <a:ext cx="85344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chemeClr val="lt1"/>
              </a:buClr>
              <a:buSzPts val="3200"/>
              <a:buNone/>
              <a:defRPr>
                <a:solidFill>
                  <a:schemeClr val="lt1"/>
                </a:solidFill>
              </a:defRPr>
            </a:lvl1pPr>
            <a:lvl2pPr lvl="1" algn="ctr">
              <a:lnSpc>
                <a:spcPct val="100000"/>
              </a:lnSpc>
              <a:spcBef>
                <a:spcPts val="560"/>
              </a:spcBef>
              <a:spcAft>
                <a:spcPts val="0"/>
              </a:spcAft>
              <a:buClr>
                <a:schemeClr val="lt1"/>
              </a:buClr>
              <a:buSzPts val="2800"/>
              <a:buNone/>
              <a:defRPr>
                <a:solidFill>
                  <a:schemeClr val="lt1"/>
                </a:solidFill>
              </a:defRPr>
            </a:lvl2pPr>
            <a:lvl3pPr lvl="2" algn="ctr">
              <a:lnSpc>
                <a:spcPct val="100000"/>
              </a:lnSpc>
              <a:spcBef>
                <a:spcPts val="480"/>
              </a:spcBef>
              <a:spcAft>
                <a:spcPts val="0"/>
              </a:spcAft>
              <a:buClr>
                <a:schemeClr val="lt1"/>
              </a:buClr>
              <a:buSzPts val="2400"/>
              <a:buNone/>
              <a:defRPr>
                <a:solidFill>
                  <a:schemeClr val="lt1"/>
                </a:solidFill>
              </a:defRPr>
            </a:lvl3pPr>
            <a:lvl4pPr lvl="3" algn="ctr">
              <a:lnSpc>
                <a:spcPct val="100000"/>
              </a:lnSpc>
              <a:spcBef>
                <a:spcPts val="400"/>
              </a:spcBef>
              <a:spcAft>
                <a:spcPts val="0"/>
              </a:spcAft>
              <a:buClr>
                <a:schemeClr val="lt1"/>
              </a:buClr>
              <a:buSzPts val="2000"/>
              <a:buNone/>
              <a:defRPr>
                <a:solidFill>
                  <a:schemeClr val="lt1"/>
                </a:solidFill>
              </a:defRPr>
            </a:lvl4pPr>
            <a:lvl5pPr lvl="4" algn="ctr">
              <a:lnSpc>
                <a:spcPct val="100000"/>
              </a:lnSpc>
              <a:spcBef>
                <a:spcPts val="400"/>
              </a:spcBef>
              <a:spcAft>
                <a:spcPts val="0"/>
              </a:spcAft>
              <a:buClr>
                <a:schemeClr val="lt1"/>
              </a:buClr>
              <a:buSzPts val="2000"/>
              <a:buNone/>
              <a:defRPr>
                <a:solidFill>
                  <a:schemeClr val="lt1"/>
                </a:solidFill>
              </a:defRPr>
            </a:lvl5pPr>
            <a:lvl6pPr lvl="5" algn="ctr">
              <a:lnSpc>
                <a:spcPct val="100000"/>
              </a:lnSpc>
              <a:spcBef>
                <a:spcPts val="400"/>
              </a:spcBef>
              <a:spcAft>
                <a:spcPts val="0"/>
              </a:spcAft>
              <a:buClr>
                <a:schemeClr val="lt1"/>
              </a:buClr>
              <a:buSzPts val="2000"/>
              <a:buNone/>
              <a:defRPr>
                <a:solidFill>
                  <a:schemeClr val="lt1"/>
                </a:solidFill>
              </a:defRPr>
            </a:lvl6pPr>
            <a:lvl7pPr lvl="6" algn="ctr">
              <a:lnSpc>
                <a:spcPct val="100000"/>
              </a:lnSpc>
              <a:spcBef>
                <a:spcPts val="400"/>
              </a:spcBef>
              <a:spcAft>
                <a:spcPts val="0"/>
              </a:spcAft>
              <a:buClr>
                <a:schemeClr val="lt1"/>
              </a:buClr>
              <a:buSzPts val="2000"/>
              <a:buNone/>
              <a:defRPr>
                <a:solidFill>
                  <a:schemeClr val="lt1"/>
                </a:solidFill>
              </a:defRPr>
            </a:lvl7pPr>
            <a:lvl8pPr lvl="7" algn="ctr">
              <a:lnSpc>
                <a:spcPct val="100000"/>
              </a:lnSpc>
              <a:spcBef>
                <a:spcPts val="400"/>
              </a:spcBef>
              <a:spcAft>
                <a:spcPts val="0"/>
              </a:spcAft>
              <a:buClr>
                <a:schemeClr val="lt1"/>
              </a:buClr>
              <a:buSzPts val="2000"/>
              <a:buNone/>
              <a:defRPr>
                <a:solidFill>
                  <a:schemeClr val="lt1"/>
                </a:solidFill>
              </a:defRPr>
            </a:lvl8pPr>
            <a:lvl9pPr lvl="8" algn="ctr">
              <a:lnSpc>
                <a:spcPct val="100000"/>
              </a:lnSpc>
              <a:spcBef>
                <a:spcPts val="400"/>
              </a:spcBef>
              <a:spcAft>
                <a:spcPts val="0"/>
              </a:spcAft>
              <a:buClr>
                <a:schemeClr val="lt1"/>
              </a:buClr>
              <a:buSzPts val="2000"/>
              <a:buNone/>
              <a:defRPr>
                <a:solidFill>
                  <a:schemeClr val="lt1"/>
                </a:solidFill>
              </a:defRPr>
            </a:lvl9pPr>
          </a:lstStyle>
          <a:p/>
        </p:txBody>
      </p:sp>
      <p:sp>
        <p:nvSpPr>
          <p:cNvPr id="14" name="Google Shape;14;p17"/>
          <p:cNvSpPr txBox="1"/>
          <p:nvPr>
            <p:ph idx="10" type="dt"/>
          </p:nvPr>
        </p:nvSpPr>
        <p:spPr>
          <a:xfrm>
            <a:off x="609600" y="6356359"/>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17"/>
          <p:cNvSpPr txBox="1"/>
          <p:nvPr>
            <p:ph idx="11" type="ftr"/>
          </p:nvPr>
        </p:nvSpPr>
        <p:spPr>
          <a:xfrm>
            <a:off x="4165600" y="6356359"/>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7"/>
          <p:cNvSpPr txBox="1"/>
          <p:nvPr>
            <p:ph idx="12" type="sldNum"/>
          </p:nvPr>
        </p:nvSpPr>
        <p:spPr>
          <a:xfrm>
            <a:off x="8737600" y="6356359"/>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1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8"/>
          <p:cNvSpPr txBox="1"/>
          <p:nvPr>
            <p:ph idx="1" type="body"/>
          </p:nvPr>
        </p:nvSpPr>
        <p:spPr>
          <a:xfrm>
            <a:off x="609600" y="1600206"/>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lt1"/>
              </a:buClr>
              <a:buSzPts val="1800"/>
              <a:buChar char="•"/>
              <a:defRPr/>
            </a:lvl1pPr>
            <a:lvl2pPr indent="-342900" lvl="1" marL="914400" algn="l">
              <a:lnSpc>
                <a:spcPct val="100000"/>
              </a:lnSpc>
              <a:spcBef>
                <a:spcPts val="360"/>
              </a:spcBef>
              <a:spcAft>
                <a:spcPts val="0"/>
              </a:spcAft>
              <a:buClr>
                <a:schemeClr val="lt1"/>
              </a:buClr>
              <a:buSzPts val="1800"/>
              <a:buChar char="–"/>
              <a:defRPr/>
            </a:lvl2pPr>
            <a:lvl3pPr indent="-342900" lvl="2" marL="1371600" algn="l">
              <a:lnSpc>
                <a:spcPct val="100000"/>
              </a:lnSpc>
              <a:spcBef>
                <a:spcPts val="360"/>
              </a:spcBef>
              <a:spcAft>
                <a:spcPts val="0"/>
              </a:spcAft>
              <a:buClr>
                <a:schemeClr val="lt1"/>
              </a:buClr>
              <a:buSzPts val="1800"/>
              <a:buChar char="•"/>
              <a:defRPr/>
            </a:lvl3pPr>
            <a:lvl4pPr indent="-342900" lvl="3" marL="1828800" algn="l">
              <a:lnSpc>
                <a:spcPct val="100000"/>
              </a:lnSpc>
              <a:spcBef>
                <a:spcPts val="360"/>
              </a:spcBef>
              <a:spcAft>
                <a:spcPts val="0"/>
              </a:spcAft>
              <a:buClr>
                <a:schemeClr val="lt1"/>
              </a:buClr>
              <a:buSzPts val="1800"/>
              <a:buChar char="–"/>
              <a:defRPr/>
            </a:lvl4pPr>
            <a:lvl5pPr indent="-342900" lvl="4" marL="2286000" algn="l">
              <a:lnSpc>
                <a:spcPct val="100000"/>
              </a:lnSpc>
              <a:spcBef>
                <a:spcPts val="360"/>
              </a:spcBef>
              <a:spcAft>
                <a:spcPts val="0"/>
              </a:spcAft>
              <a:buClr>
                <a:schemeClr val="lt1"/>
              </a:buClr>
              <a:buSzPts val="1800"/>
              <a:buChar char="»"/>
              <a:defRPr/>
            </a:lvl5pPr>
            <a:lvl6pPr indent="-342900" lvl="5" marL="2743200" algn="l">
              <a:lnSpc>
                <a:spcPct val="100000"/>
              </a:lnSpc>
              <a:spcBef>
                <a:spcPts val="360"/>
              </a:spcBef>
              <a:spcAft>
                <a:spcPts val="0"/>
              </a:spcAft>
              <a:buClr>
                <a:schemeClr val="lt1"/>
              </a:buClr>
              <a:buSzPts val="1800"/>
              <a:buChar char="•"/>
              <a:defRPr/>
            </a:lvl6pPr>
            <a:lvl7pPr indent="-342900" lvl="6" marL="3200400" algn="l">
              <a:lnSpc>
                <a:spcPct val="100000"/>
              </a:lnSpc>
              <a:spcBef>
                <a:spcPts val="360"/>
              </a:spcBef>
              <a:spcAft>
                <a:spcPts val="0"/>
              </a:spcAft>
              <a:buClr>
                <a:schemeClr val="lt1"/>
              </a:buClr>
              <a:buSzPts val="1800"/>
              <a:buChar char="•"/>
              <a:defRPr/>
            </a:lvl7pPr>
            <a:lvl8pPr indent="-342900" lvl="7" marL="3657600" algn="l">
              <a:lnSpc>
                <a:spcPct val="100000"/>
              </a:lnSpc>
              <a:spcBef>
                <a:spcPts val="360"/>
              </a:spcBef>
              <a:spcAft>
                <a:spcPts val="0"/>
              </a:spcAft>
              <a:buClr>
                <a:schemeClr val="lt1"/>
              </a:buClr>
              <a:buSzPts val="1800"/>
              <a:buChar char="•"/>
              <a:defRPr/>
            </a:lvl8pPr>
            <a:lvl9pPr indent="-342900" lvl="8" marL="4114800" algn="l">
              <a:lnSpc>
                <a:spcPct val="100000"/>
              </a:lnSpc>
              <a:spcBef>
                <a:spcPts val="360"/>
              </a:spcBef>
              <a:spcAft>
                <a:spcPts val="0"/>
              </a:spcAft>
              <a:buClr>
                <a:schemeClr val="lt1"/>
              </a:buClr>
              <a:buSzPts val="1800"/>
              <a:buChar char="•"/>
              <a:defRPr/>
            </a:lvl9pPr>
          </a:lstStyle>
          <a:p/>
        </p:txBody>
      </p:sp>
      <p:sp>
        <p:nvSpPr>
          <p:cNvPr id="20" name="Google Shape;20;p18"/>
          <p:cNvSpPr txBox="1"/>
          <p:nvPr>
            <p:ph idx="10" type="dt"/>
          </p:nvPr>
        </p:nvSpPr>
        <p:spPr>
          <a:xfrm>
            <a:off x="609600" y="6356359"/>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8"/>
          <p:cNvSpPr txBox="1"/>
          <p:nvPr>
            <p:ph idx="11" type="ftr"/>
          </p:nvPr>
        </p:nvSpPr>
        <p:spPr>
          <a:xfrm>
            <a:off x="4165600" y="6356359"/>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8"/>
          <p:cNvSpPr txBox="1"/>
          <p:nvPr>
            <p:ph idx="12" type="sldNum"/>
          </p:nvPr>
        </p:nvSpPr>
        <p:spPr>
          <a:xfrm>
            <a:off x="8737600" y="6356359"/>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3" name="Shape 23"/>
        <p:cNvGrpSpPr/>
        <p:nvPr/>
      </p:nvGrpSpPr>
      <p:grpSpPr>
        <a:xfrm>
          <a:off x="0" y="0"/>
          <a:ext cx="0" cy="0"/>
          <a:chOff x="0" y="0"/>
          <a:chExt cx="0" cy="0"/>
        </a:xfrm>
      </p:grpSpPr>
      <p:sp>
        <p:nvSpPr>
          <p:cNvPr id="24" name="Google Shape;24;p2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2"/>
          <p:cNvSpPr txBox="1"/>
          <p:nvPr>
            <p:ph idx="10" type="dt"/>
          </p:nvPr>
        </p:nvSpPr>
        <p:spPr>
          <a:xfrm>
            <a:off x="609600" y="6356359"/>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2"/>
          <p:cNvSpPr txBox="1"/>
          <p:nvPr>
            <p:ph idx="11" type="ftr"/>
          </p:nvPr>
        </p:nvSpPr>
        <p:spPr>
          <a:xfrm>
            <a:off x="4165600" y="6356359"/>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2"/>
          <p:cNvSpPr txBox="1"/>
          <p:nvPr>
            <p:ph idx="12" type="sldNum"/>
          </p:nvPr>
        </p:nvSpPr>
        <p:spPr>
          <a:xfrm>
            <a:off x="8737600" y="6356359"/>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19"/>
          <p:cNvSpPr txBox="1"/>
          <p:nvPr>
            <p:ph type="title"/>
          </p:nvPr>
        </p:nvSpPr>
        <p:spPr>
          <a:xfrm>
            <a:off x="963084" y="4406909"/>
            <a:ext cx="103632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lt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9"/>
          <p:cNvSpPr txBox="1"/>
          <p:nvPr>
            <p:ph idx="1" type="body"/>
          </p:nvPr>
        </p:nvSpPr>
        <p:spPr>
          <a:xfrm>
            <a:off x="963084" y="2906713"/>
            <a:ext cx="103632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chemeClr val="lt1"/>
              </a:buClr>
              <a:buSzPts val="2000"/>
              <a:buNone/>
              <a:defRPr sz="2000">
                <a:solidFill>
                  <a:schemeClr val="lt1"/>
                </a:solidFill>
              </a:defRPr>
            </a:lvl1pPr>
            <a:lvl2pPr indent="-228600" lvl="1" marL="914400" algn="l">
              <a:lnSpc>
                <a:spcPct val="100000"/>
              </a:lnSpc>
              <a:spcBef>
                <a:spcPts val="360"/>
              </a:spcBef>
              <a:spcAft>
                <a:spcPts val="0"/>
              </a:spcAft>
              <a:buClr>
                <a:schemeClr val="lt1"/>
              </a:buClr>
              <a:buSzPts val="1800"/>
              <a:buNone/>
              <a:defRPr sz="1800">
                <a:solidFill>
                  <a:schemeClr val="lt1"/>
                </a:solidFill>
              </a:defRPr>
            </a:lvl2pPr>
            <a:lvl3pPr indent="-228600" lvl="2" marL="1371600" algn="l">
              <a:lnSpc>
                <a:spcPct val="100000"/>
              </a:lnSpc>
              <a:spcBef>
                <a:spcPts val="320"/>
              </a:spcBef>
              <a:spcAft>
                <a:spcPts val="0"/>
              </a:spcAft>
              <a:buClr>
                <a:schemeClr val="lt1"/>
              </a:buClr>
              <a:buSzPts val="1600"/>
              <a:buNone/>
              <a:defRPr sz="1600">
                <a:solidFill>
                  <a:schemeClr val="lt1"/>
                </a:solidFill>
              </a:defRPr>
            </a:lvl3pPr>
            <a:lvl4pPr indent="-228600" lvl="3" marL="1828800" algn="l">
              <a:lnSpc>
                <a:spcPct val="100000"/>
              </a:lnSpc>
              <a:spcBef>
                <a:spcPts val="280"/>
              </a:spcBef>
              <a:spcAft>
                <a:spcPts val="0"/>
              </a:spcAft>
              <a:buClr>
                <a:schemeClr val="lt1"/>
              </a:buClr>
              <a:buSzPts val="1400"/>
              <a:buNone/>
              <a:defRPr sz="1400">
                <a:solidFill>
                  <a:schemeClr val="lt1"/>
                </a:solidFill>
              </a:defRPr>
            </a:lvl4pPr>
            <a:lvl5pPr indent="-228600" lvl="4" marL="2286000" algn="l">
              <a:lnSpc>
                <a:spcPct val="100000"/>
              </a:lnSpc>
              <a:spcBef>
                <a:spcPts val="280"/>
              </a:spcBef>
              <a:spcAft>
                <a:spcPts val="0"/>
              </a:spcAft>
              <a:buClr>
                <a:schemeClr val="lt1"/>
              </a:buClr>
              <a:buSzPts val="1400"/>
              <a:buNone/>
              <a:defRPr sz="1400">
                <a:solidFill>
                  <a:schemeClr val="lt1"/>
                </a:solidFill>
              </a:defRPr>
            </a:lvl5pPr>
            <a:lvl6pPr indent="-228600" lvl="5" marL="2743200" algn="l">
              <a:lnSpc>
                <a:spcPct val="100000"/>
              </a:lnSpc>
              <a:spcBef>
                <a:spcPts val="280"/>
              </a:spcBef>
              <a:spcAft>
                <a:spcPts val="0"/>
              </a:spcAft>
              <a:buClr>
                <a:schemeClr val="lt1"/>
              </a:buClr>
              <a:buSzPts val="1400"/>
              <a:buNone/>
              <a:defRPr sz="1400">
                <a:solidFill>
                  <a:schemeClr val="lt1"/>
                </a:solidFill>
              </a:defRPr>
            </a:lvl6pPr>
            <a:lvl7pPr indent="-228600" lvl="6" marL="3200400" algn="l">
              <a:lnSpc>
                <a:spcPct val="100000"/>
              </a:lnSpc>
              <a:spcBef>
                <a:spcPts val="280"/>
              </a:spcBef>
              <a:spcAft>
                <a:spcPts val="0"/>
              </a:spcAft>
              <a:buClr>
                <a:schemeClr val="lt1"/>
              </a:buClr>
              <a:buSzPts val="1400"/>
              <a:buNone/>
              <a:defRPr sz="1400">
                <a:solidFill>
                  <a:schemeClr val="lt1"/>
                </a:solidFill>
              </a:defRPr>
            </a:lvl7pPr>
            <a:lvl8pPr indent="-228600" lvl="7" marL="3657600" algn="l">
              <a:lnSpc>
                <a:spcPct val="100000"/>
              </a:lnSpc>
              <a:spcBef>
                <a:spcPts val="280"/>
              </a:spcBef>
              <a:spcAft>
                <a:spcPts val="0"/>
              </a:spcAft>
              <a:buClr>
                <a:schemeClr val="lt1"/>
              </a:buClr>
              <a:buSzPts val="1400"/>
              <a:buNone/>
              <a:defRPr sz="1400">
                <a:solidFill>
                  <a:schemeClr val="lt1"/>
                </a:solidFill>
              </a:defRPr>
            </a:lvl8pPr>
            <a:lvl9pPr indent="-228600" lvl="8" marL="4114800" algn="l">
              <a:lnSpc>
                <a:spcPct val="100000"/>
              </a:lnSpc>
              <a:spcBef>
                <a:spcPts val="280"/>
              </a:spcBef>
              <a:spcAft>
                <a:spcPts val="0"/>
              </a:spcAft>
              <a:buClr>
                <a:schemeClr val="lt1"/>
              </a:buClr>
              <a:buSzPts val="1400"/>
              <a:buNone/>
              <a:defRPr sz="1400">
                <a:solidFill>
                  <a:schemeClr val="lt1"/>
                </a:solidFill>
              </a:defRPr>
            </a:lvl9pPr>
          </a:lstStyle>
          <a:p/>
        </p:txBody>
      </p:sp>
      <p:sp>
        <p:nvSpPr>
          <p:cNvPr id="31" name="Google Shape;31;p19"/>
          <p:cNvSpPr txBox="1"/>
          <p:nvPr>
            <p:ph idx="10" type="dt"/>
          </p:nvPr>
        </p:nvSpPr>
        <p:spPr>
          <a:xfrm>
            <a:off x="609600" y="6356359"/>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9"/>
          <p:cNvSpPr txBox="1"/>
          <p:nvPr>
            <p:ph idx="11" type="ftr"/>
          </p:nvPr>
        </p:nvSpPr>
        <p:spPr>
          <a:xfrm>
            <a:off x="4165600" y="6356359"/>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19"/>
          <p:cNvSpPr txBox="1"/>
          <p:nvPr>
            <p:ph idx="12" type="sldNum"/>
          </p:nvPr>
        </p:nvSpPr>
        <p:spPr>
          <a:xfrm>
            <a:off x="8737600" y="6356359"/>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2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0"/>
          <p:cNvSpPr txBox="1"/>
          <p:nvPr>
            <p:ph idx="1" type="body"/>
          </p:nvPr>
        </p:nvSpPr>
        <p:spPr>
          <a:xfrm>
            <a:off x="609600" y="1600206"/>
            <a:ext cx="53848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lt1"/>
              </a:buClr>
              <a:buSzPts val="2800"/>
              <a:buChar char="•"/>
              <a:defRPr sz="2800"/>
            </a:lvl1pPr>
            <a:lvl2pPr indent="-381000" lvl="1" marL="914400" algn="l">
              <a:lnSpc>
                <a:spcPct val="100000"/>
              </a:lnSpc>
              <a:spcBef>
                <a:spcPts val="480"/>
              </a:spcBef>
              <a:spcAft>
                <a:spcPts val="0"/>
              </a:spcAft>
              <a:buClr>
                <a:schemeClr val="lt1"/>
              </a:buClr>
              <a:buSzPts val="2400"/>
              <a:buChar char="–"/>
              <a:defRPr sz="2400"/>
            </a:lvl2pPr>
            <a:lvl3pPr indent="-355600" lvl="2" marL="1371600" algn="l">
              <a:lnSpc>
                <a:spcPct val="100000"/>
              </a:lnSpc>
              <a:spcBef>
                <a:spcPts val="400"/>
              </a:spcBef>
              <a:spcAft>
                <a:spcPts val="0"/>
              </a:spcAft>
              <a:buClr>
                <a:schemeClr val="lt1"/>
              </a:buClr>
              <a:buSzPts val="2000"/>
              <a:buChar char="•"/>
              <a:defRPr sz="2000"/>
            </a:lvl3pPr>
            <a:lvl4pPr indent="-342900" lvl="3" marL="1828800" algn="l">
              <a:lnSpc>
                <a:spcPct val="100000"/>
              </a:lnSpc>
              <a:spcBef>
                <a:spcPts val="360"/>
              </a:spcBef>
              <a:spcAft>
                <a:spcPts val="0"/>
              </a:spcAft>
              <a:buClr>
                <a:schemeClr val="lt1"/>
              </a:buClr>
              <a:buSzPts val="1800"/>
              <a:buChar char="–"/>
              <a:defRPr sz="1800"/>
            </a:lvl4pPr>
            <a:lvl5pPr indent="-342900" lvl="4" marL="2286000" algn="l">
              <a:lnSpc>
                <a:spcPct val="100000"/>
              </a:lnSpc>
              <a:spcBef>
                <a:spcPts val="360"/>
              </a:spcBef>
              <a:spcAft>
                <a:spcPts val="0"/>
              </a:spcAft>
              <a:buClr>
                <a:schemeClr val="lt1"/>
              </a:buClr>
              <a:buSzPts val="1800"/>
              <a:buChar char="»"/>
              <a:defRPr sz="1800"/>
            </a:lvl5pPr>
            <a:lvl6pPr indent="-342900" lvl="5" marL="2743200" algn="l">
              <a:lnSpc>
                <a:spcPct val="100000"/>
              </a:lnSpc>
              <a:spcBef>
                <a:spcPts val="360"/>
              </a:spcBef>
              <a:spcAft>
                <a:spcPts val="0"/>
              </a:spcAft>
              <a:buClr>
                <a:schemeClr val="lt1"/>
              </a:buClr>
              <a:buSzPts val="1800"/>
              <a:buChar char="•"/>
              <a:defRPr sz="1800"/>
            </a:lvl6pPr>
            <a:lvl7pPr indent="-342900" lvl="6" marL="3200400" algn="l">
              <a:lnSpc>
                <a:spcPct val="100000"/>
              </a:lnSpc>
              <a:spcBef>
                <a:spcPts val="360"/>
              </a:spcBef>
              <a:spcAft>
                <a:spcPts val="0"/>
              </a:spcAft>
              <a:buClr>
                <a:schemeClr val="lt1"/>
              </a:buClr>
              <a:buSzPts val="1800"/>
              <a:buChar char="•"/>
              <a:defRPr sz="1800"/>
            </a:lvl7pPr>
            <a:lvl8pPr indent="-342900" lvl="7" marL="3657600" algn="l">
              <a:lnSpc>
                <a:spcPct val="100000"/>
              </a:lnSpc>
              <a:spcBef>
                <a:spcPts val="360"/>
              </a:spcBef>
              <a:spcAft>
                <a:spcPts val="0"/>
              </a:spcAft>
              <a:buClr>
                <a:schemeClr val="lt1"/>
              </a:buClr>
              <a:buSzPts val="1800"/>
              <a:buChar char="•"/>
              <a:defRPr sz="1800"/>
            </a:lvl8pPr>
            <a:lvl9pPr indent="-342900" lvl="8" marL="4114800" algn="l">
              <a:lnSpc>
                <a:spcPct val="100000"/>
              </a:lnSpc>
              <a:spcBef>
                <a:spcPts val="360"/>
              </a:spcBef>
              <a:spcAft>
                <a:spcPts val="0"/>
              </a:spcAft>
              <a:buClr>
                <a:schemeClr val="lt1"/>
              </a:buClr>
              <a:buSzPts val="1800"/>
              <a:buChar char="•"/>
              <a:defRPr sz="1800"/>
            </a:lvl9pPr>
          </a:lstStyle>
          <a:p/>
        </p:txBody>
      </p:sp>
      <p:sp>
        <p:nvSpPr>
          <p:cNvPr id="37" name="Google Shape;37;p20"/>
          <p:cNvSpPr txBox="1"/>
          <p:nvPr>
            <p:ph idx="2" type="body"/>
          </p:nvPr>
        </p:nvSpPr>
        <p:spPr>
          <a:xfrm>
            <a:off x="6197600" y="1600206"/>
            <a:ext cx="53848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lt1"/>
              </a:buClr>
              <a:buSzPts val="2800"/>
              <a:buChar char="•"/>
              <a:defRPr sz="2800"/>
            </a:lvl1pPr>
            <a:lvl2pPr indent="-381000" lvl="1" marL="914400" algn="l">
              <a:lnSpc>
                <a:spcPct val="100000"/>
              </a:lnSpc>
              <a:spcBef>
                <a:spcPts val="480"/>
              </a:spcBef>
              <a:spcAft>
                <a:spcPts val="0"/>
              </a:spcAft>
              <a:buClr>
                <a:schemeClr val="lt1"/>
              </a:buClr>
              <a:buSzPts val="2400"/>
              <a:buChar char="–"/>
              <a:defRPr sz="2400"/>
            </a:lvl2pPr>
            <a:lvl3pPr indent="-355600" lvl="2" marL="1371600" algn="l">
              <a:lnSpc>
                <a:spcPct val="100000"/>
              </a:lnSpc>
              <a:spcBef>
                <a:spcPts val="400"/>
              </a:spcBef>
              <a:spcAft>
                <a:spcPts val="0"/>
              </a:spcAft>
              <a:buClr>
                <a:schemeClr val="lt1"/>
              </a:buClr>
              <a:buSzPts val="2000"/>
              <a:buChar char="•"/>
              <a:defRPr sz="2000"/>
            </a:lvl3pPr>
            <a:lvl4pPr indent="-342900" lvl="3" marL="1828800" algn="l">
              <a:lnSpc>
                <a:spcPct val="100000"/>
              </a:lnSpc>
              <a:spcBef>
                <a:spcPts val="360"/>
              </a:spcBef>
              <a:spcAft>
                <a:spcPts val="0"/>
              </a:spcAft>
              <a:buClr>
                <a:schemeClr val="lt1"/>
              </a:buClr>
              <a:buSzPts val="1800"/>
              <a:buChar char="–"/>
              <a:defRPr sz="1800"/>
            </a:lvl4pPr>
            <a:lvl5pPr indent="-342900" lvl="4" marL="2286000" algn="l">
              <a:lnSpc>
                <a:spcPct val="100000"/>
              </a:lnSpc>
              <a:spcBef>
                <a:spcPts val="360"/>
              </a:spcBef>
              <a:spcAft>
                <a:spcPts val="0"/>
              </a:spcAft>
              <a:buClr>
                <a:schemeClr val="lt1"/>
              </a:buClr>
              <a:buSzPts val="1800"/>
              <a:buChar char="»"/>
              <a:defRPr sz="1800"/>
            </a:lvl5pPr>
            <a:lvl6pPr indent="-342900" lvl="5" marL="2743200" algn="l">
              <a:lnSpc>
                <a:spcPct val="100000"/>
              </a:lnSpc>
              <a:spcBef>
                <a:spcPts val="360"/>
              </a:spcBef>
              <a:spcAft>
                <a:spcPts val="0"/>
              </a:spcAft>
              <a:buClr>
                <a:schemeClr val="lt1"/>
              </a:buClr>
              <a:buSzPts val="1800"/>
              <a:buChar char="•"/>
              <a:defRPr sz="1800"/>
            </a:lvl6pPr>
            <a:lvl7pPr indent="-342900" lvl="6" marL="3200400" algn="l">
              <a:lnSpc>
                <a:spcPct val="100000"/>
              </a:lnSpc>
              <a:spcBef>
                <a:spcPts val="360"/>
              </a:spcBef>
              <a:spcAft>
                <a:spcPts val="0"/>
              </a:spcAft>
              <a:buClr>
                <a:schemeClr val="lt1"/>
              </a:buClr>
              <a:buSzPts val="1800"/>
              <a:buChar char="•"/>
              <a:defRPr sz="1800"/>
            </a:lvl7pPr>
            <a:lvl8pPr indent="-342900" lvl="7" marL="3657600" algn="l">
              <a:lnSpc>
                <a:spcPct val="100000"/>
              </a:lnSpc>
              <a:spcBef>
                <a:spcPts val="360"/>
              </a:spcBef>
              <a:spcAft>
                <a:spcPts val="0"/>
              </a:spcAft>
              <a:buClr>
                <a:schemeClr val="lt1"/>
              </a:buClr>
              <a:buSzPts val="1800"/>
              <a:buChar char="•"/>
              <a:defRPr sz="1800"/>
            </a:lvl8pPr>
            <a:lvl9pPr indent="-342900" lvl="8" marL="4114800" algn="l">
              <a:lnSpc>
                <a:spcPct val="100000"/>
              </a:lnSpc>
              <a:spcBef>
                <a:spcPts val="360"/>
              </a:spcBef>
              <a:spcAft>
                <a:spcPts val="0"/>
              </a:spcAft>
              <a:buClr>
                <a:schemeClr val="lt1"/>
              </a:buClr>
              <a:buSzPts val="1800"/>
              <a:buChar char="•"/>
              <a:defRPr sz="1800"/>
            </a:lvl9pPr>
          </a:lstStyle>
          <a:p/>
        </p:txBody>
      </p:sp>
      <p:sp>
        <p:nvSpPr>
          <p:cNvPr id="38" name="Google Shape;38;p20"/>
          <p:cNvSpPr txBox="1"/>
          <p:nvPr>
            <p:ph idx="10" type="dt"/>
          </p:nvPr>
        </p:nvSpPr>
        <p:spPr>
          <a:xfrm>
            <a:off x="609600" y="6356359"/>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0"/>
          <p:cNvSpPr txBox="1"/>
          <p:nvPr>
            <p:ph idx="11" type="ftr"/>
          </p:nvPr>
        </p:nvSpPr>
        <p:spPr>
          <a:xfrm>
            <a:off x="4165600" y="6356359"/>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20"/>
          <p:cNvSpPr txBox="1"/>
          <p:nvPr>
            <p:ph idx="12" type="sldNum"/>
          </p:nvPr>
        </p:nvSpPr>
        <p:spPr>
          <a:xfrm>
            <a:off x="8737600" y="6356359"/>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2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21"/>
          <p:cNvSpPr txBox="1"/>
          <p:nvPr>
            <p:ph idx="1" type="body"/>
          </p:nvPr>
        </p:nvSpPr>
        <p:spPr>
          <a:xfrm>
            <a:off x="609600" y="1535113"/>
            <a:ext cx="5386917"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lt1"/>
              </a:buClr>
              <a:buSzPts val="2400"/>
              <a:buNone/>
              <a:defRPr b="1" sz="2400"/>
            </a:lvl1pPr>
            <a:lvl2pPr indent="-228600" lvl="1" marL="914400" algn="l">
              <a:lnSpc>
                <a:spcPct val="100000"/>
              </a:lnSpc>
              <a:spcBef>
                <a:spcPts val="400"/>
              </a:spcBef>
              <a:spcAft>
                <a:spcPts val="0"/>
              </a:spcAft>
              <a:buClr>
                <a:schemeClr val="lt1"/>
              </a:buClr>
              <a:buSzPts val="2000"/>
              <a:buNone/>
              <a:defRPr b="1" sz="2000"/>
            </a:lvl2pPr>
            <a:lvl3pPr indent="-228600" lvl="2" marL="1371600" algn="l">
              <a:lnSpc>
                <a:spcPct val="100000"/>
              </a:lnSpc>
              <a:spcBef>
                <a:spcPts val="360"/>
              </a:spcBef>
              <a:spcAft>
                <a:spcPts val="0"/>
              </a:spcAft>
              <a:buClr>
                <a:schemeClr val="lt1"/>
              </a:buClr>
              <a:buSzPts val="1800"/>
              <a:buNone/>
              <a:defRPr b="1" sz="1800"/>
            </a:lvl3pPr>
            <a:lvl4pPr indent="-228600" lvl="3" marL="1828800" algn="l">
              <a:lnSpc>
                <a:spcPct val="100000"/>
              </a:lnSpc>
              <a:spcBef>
                <a:spcPts val="320"/>
              </a:spcBef>
              <a:spcAft>
                <a:spcPts val="0"/>
              </a:spcAft>
              <a:buClr>
                <a:schemeClr val="lt1"/>
              </a:buClr>
              <a:buSzPts val="1600"/>
              <a:buNone/>
              <a:defRPr b="1" sz="1600"/>
            </a:lvl4pPr>
            <a:lvl5pPr indent="-228600" lvl="4" marL="2286000" algn="l">
              <a:lnSpc>
                <a:spcPct val="100000"/>
              </a:lnSpc>
              <a:spcBef>
                <a:spcPts val="320"/>
              </a:spcBef>
              <a:spcAft>
                <a:spcPts val="0"/>
              </a:spcAft>
              <a:buClr>
                <a:schemeClr val="lt1"/>
              </a:buClr>
              <a:buSzPts val="1600"/>
              <a:buNone/>
              <a:defRPr b="1" sz="1600"/>
            </a:lvl5pPr>
            <a:lvl6pPr indent="-228600" lvl="5" marL="2743200" algn="l">
              <a:lnSpc>
                <a:spcPct val="100000"/>
              </a:lnSpc>
              <a:spcBef>
                <a:spcPts val="320"/>
              </a:spcBef>
              <a:spcAft>
                <a:spcPts val="0"/>
              </a:spcAft>
              <a:buClr>
                <a:schemeClr val="lt1"/>
              </a:buClr>
              <a:buSzPts val="1600"/>
              <a:buNone/>
              <a:defRPr b="1" sz="1600"/>
            </a:lvl6pPr>
            <a:lvl7pPr indent="-228600" lvl="6" marL="3200400" algn="l">
              <a:lnSpc>
                <a:spcPct val="100000"/>
              </a:lnSpc>
              <a:spcBef>
                <a:spcPts val="320"/>
              </a:spcBef>
              <a:spcAft>
                <a:spcPts val="0"/>
              </a:spcAft>
              <a:buClr>
                <a:schemeClr val="lt1"/>
              </a:buClr>
              <a:buSzPts val="1600"/>
              <a:buNone/>
              <a:defRPr b="1" sz="1600"/>
            </a:lvl7pPr>
            <a:lvl8pPr indent="-228600" lvl="7" marL="3657600" algn="l">
              <a:lnSpc>
                <a:spcPct val="100000"/>
              </a:lnSpc>
              <a:spcBef>
                <a:spcPts val="320"/>
              </a:spcBef>
              <a:spcAft>
                <a:spcPts val="0"/>
              </a:spcAft>
              <a:buClr>
                <a:schemeClr val="lt1"/>
              </a:buClr>
              <a:buSzPts val="1600"/>
              <a:buNone/>
              <a:defRPr b="1" sz="1600"/>
            </a:lvl8pPr>
            <a:lvl9pPr indent="-228600" lvl="8" marL="4114800" algn="l">
              <a:lnSpc>
                <a:spcPct val="100000"/>
              </a:lnSpc>
              <a:spcBef>
                <a:spcPts val="320"/>
              </a:spcBef>
              <a:spcAft>
                <a:spcPts val="0"/>
              </a:spcAft>
              <a:buClr>
                <a:schemeClr val="lt1"/>
              </a:buClr>
              <a:buSzPts val="1600"/>
              <a:buNone/>
              <a:defRPr b="1" sz="1600"/>
            </a:lvl9pPr>
          </a:lstStyle>
          <a:p/>
        </p:txBody>
      </p:sp>
      <p:sp>
        <p:nvSpPr>
          <p:cNvPr id="44" name="Google Shape;44;p21"/>
          <p:cNvSpPr txBox="1"/>
          <p:nvPr>
            <p:ph idx="2" type="body"/>
          </p:nvPr>
        </p:nvSpPr>
        <p:spPr>
          <a:xfrm>
            <a:off x="609600" y="2174875"/>
            <a:ext cx="5386917"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lt1"/>
              </a:buClr>
              <a:buSzPts val="2400"/>
              <a:buChar char="•"/>
              <a:defRPr sz="2400"/>
            </a:lvl1pPr>
            <a:lvl2pPr indent="-355600" lvl="1" marL="914400" algn="l">
              <a:lnSpc>
                <a:spcPct val="100000"/>
              </a:lnSpc>
              <a:spcBef>
                <a:spcPts val="400"/>
              </a:spcBef>
              <a:spcAft>
                <a:spcPts val="0"/>
              </a:spcAft>
              <a:buClr>
                <a:schemeClr val="lt1"/>
              </a:buClr>
              <a:buSzPts val="2000"/>
              <a:buChar char="–"/>
              <a:defRPr sz="2000"/>
            </a:lvl2pPr>
            <a:lvl3pPr indent="-342900" lvl="2" marL="1371600" algn="l">
              <a:lnSpc>
                <a:spcPct val="100000"/>
              </a:lnSpc>
              <a:spcBef>
                <a:spcPts val="360"/>
              </a:spcBef>
              <a:spcAft>
                <a:spcPts val="0"/>
              </a:spcAft>
              <a:buClr>
                <a:schemeClr val="lt1"/>
              </a:buClr>
              <a:buSzPts val="1800"/>
              <a:buChar char="•"/>
              <a:defRPr sz="1800"/>
            </a:lvl3pPr>
            <a:lvl4pPr indent="-330200" lvl="3" marL="1828800" algn="l">
              <a:lnSpc>
                <a:spcPct val="100000"/>
              </a:lnSpc>
              <a:spcBef>
                <a:spcPts val="320"/>
              </a:spcBef>
              <a:spcAft>
                <a:spcPts val="0"/>
              </a:spcAft>
              <a:buClr>
                <a:schemeClr val="lt1"/>
              </a:buClr>
              <a:buSzPts val="1600"/>
              <a:buChar char="–"/>
              <a:defRPr sz="1600"/>
            </a:lvl4pPr>
            <a:lvl5pPr indent="-330200" lvl="4" marL="2286000" algn="l">
              <a:lnSpc>
                <a:spcPct val="100000"/>
              </a:lnSpc>
              <a:spcBef>
                <a:spcPts val="320"/>
              </a:spcBef>
              <a:spcAft>
                <a:spcPts val="0"/>
              </a:spcAft>
              <a:buClr>
                <a:schemeClr val="lt1"/>
              </a:buClr>
              <a:buSzPts val="1600"/>
              <a:buChar char="»"/>
              <a:defRPr sz="1600"/>
            </a:lvl5pPr>
            <a:lvl6pPr indent="-330200" lvl="5" marL="2743200" algn="l">
              <a:lnSpc>
                <a:spcPct val="100000"/>
              </a:lnSpc>
              <a:spcBef>
                <a:spcPts val="320"/>
              </a:spcBef>
              <a:spcAft>
                <a:spcPts val="0"/>
              </a:spcAft>
              <a:buClr>
                <a:schemeClr val="lt1"/>
              </a:buClr>
              <a:buSzPts val="1600"/>
              <a:buChar char="•"/>
              <a:defRPr sz="1600"/>
            </a:lvl6pPr>
            <a:lvl7pPr indent="-330200" lvl="6" marL="3200400" algn="l">
              <a:lnSpc>
                <a:spcPct val="100000"/>
              </a:lnSpc>
              <a:spcBef>
                <a:spcPts val="320"/>
              </a:spcBef>
              <a:spcAft>
                <a:spcPts val="0"/>
              </a:spcAft>
              <a:buClr>
                <a:schemeClr val="lt1"/>
              </a:buClr>
              <a:buSzPts val="1600"/>
              <a:buChar char="•"/>
              <a:defRPr sz="1600"/>
            </a:lvl7pPr>
            <a:lvl8pPr indent="-330200" lvl="7" marL="3657600" algn="l">
              <a:lnSpc>
                <a:spcPct val="100000"/>
              </a:lnSpc>
              <a:spcBef>
                <a:spcPts val="320"/>
              </a:spcBef>
              <a:spcAft>
                <a:spcPts val="0"/>
              </a:spcAft>
              <a:buClr>
                <a:schemeClr val="lt1"/>
              </a:buClr>
              <a:buSzPts val="1600"/>
              <a:buChar char="•"/>
              <a:defRPr sz="1600"/>
            </a:lvl8pPr>
            <a:lvl9pPr indent="-330200" lvl="8" marL="4114800" algn="l">
              <a:lnSpc>
                <a:spcPct val="100000"/>
              </a:lnSpc>
              <a:spcBef>
                <a:spcPts val="320"/>
              </a:spcBef>
              <a:spcAft>
                <a:spcPts val="0"/>
              </a:spcAft>
              <a:buClr>
                <a:schemeClr val="lt1"/>
              </a:buClr>
              <a:buSzPts val="1600"/>
              <a:buChar char="•"/>
              <a:defRPr sz="1600"/>
            </a:lvl9pPr>
          </a:lstStyle>
          <a:p/>
        </p:txBody>
      </p:sp>
      <p:sp>
        <p:nvSpPr>
          <p:cNvPr id="45" name="Google Shape;45;p21"/>
          <p:cNvSpPr txBox="1"/>
          <p:nvPr>
            <p:ph idx="3" type="body"/>
          </p:nvPr>
        </p:nvSpPr>
        <p:spPr>
          <a:xfrm>
            <a:off x="6193373" y="1535113"/>
            <a:ext cx="5389033"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lt1"/>
              </a:buClr>
              <a:buSzPts val="2400"/>
              <a:buNone/>
              <a:defRPr b="1" sz="2400"/>
            </a:lvl1pPr>
            <a:lvl2pPr indent="-228600" lvl="1" marL="914400" algn="l">
              <a:lnSpc>
                <a:spcPct val="100000"/>
              </a:lnSpc>
              <a:spcBef>
                <a:spcPts val="400"/>
              </a:spcBef>
              <a:spcAft>
                <a:spcPts val="0"/>
              </a:spcAft>
              <a:buClr>
                <a:schemeClr val="lt1"/>
              </a:buClr>
              <a:buSzPts val="2000"/>
              <a:buNone/>
              <a:defRPr b="1" sz="2000"/>
            </a:lvl2pPr>
            <a:lvl3pPr indent="-228600" lvl="2" marL="1371600" algn="l">
              <a:lnSpc>
                <a:spcPct val="100000"/>
              </a:lnSpc>
              <a:spcBef>
                <a:spcPts val="360"/>
              </a:spcBef>
              <a:spcAft>
                <a:spcPts val="0"/>
              </a:spcAft>
              <a:buClr>
                <a:schemeClr val="lt1"/>
              </a:buClr>
              <a:buSzPts val="1800"/>
              <a:buNone/>
              <a:defRPr b="1" sz="1800"/>
            </a:lvl3pPr>
            <a:lvl4pPr indent="-228600" lvl="3" marL="1828800" algn="l">
              <a:lnSpc>
                <a:spcPct val="100000"/>
              </a:lnSpc>
              <a:spcBef>
                <a:spcPts val="320"/>
              </a:spcBef>
              <a:spcAft>
                <a:spcPts val="0"/>
              </a:spcAft>
              <a:buClr>
                <a:schemeClr val="lt1"/>
              </a:buClr>
              <a:buSzPts val="1600"/>
              <a:buNone/>
              <a:defRPr b="1" sz="1600"/>
            </a:lvl4pPr>
            <a:lvl5pPr indent="-228600" lvl="4" marL="2286000" algn="l">
              <a:lnSpc>
                <a:spcPct val="100000"/>
              </a:lnSpc>
              <a:spcBef>
                <a:spcPts val="320"/>
              </a:spcBef>
              <a:spcAft>
                <a:spcPts val="0"/>
              </a:spcAft>
              <a:buClr>
                <a:schemeClr val="lt1"/>
              </a:buClr>
              <a:buSzPts val="1600"/>
              <a:buNone/>
              <a:defRPr b="1" sz="1600"/>
            </a:lvl5pPr>
            <a:lvl6pPr indent="-228600" lvl="5" marL="2743200" algn="l">
              <a:lnSpc>
                <a:spcPct val="100000"/>
              </a:lnSpc>
              <a:spcBef>
                <a:spcPts val="320"/>
              </a:spcBef>
              <a:spcAft>
                <a:spcPts val="0"/>
              </a:spcAft>
              <a:buClr>
                <a:schemeClr val="lt1"/>
              </a:buClr>
              <a:buSzPts val="1600"/>
              <a:buNone/>
              <a:defRPr b="1" sz="1600"/>
            </a:lvl6pPr>
            <a:lvl7pPr indent="-228600" lvl="6" marL="3200400" algn="l">
              <a:lnSpc>
                <a:spcPct val="100000"/>
              </a:lnSpc>
              <a:spcBef>
                <a:spcPts val="320"/>
              </a:spcBef>
              <a:spcAft>
                <a:spcPts val="0"/>
              </a:spcAft>
              <a:buClr>
                <a:schemeClr val="lt1"/>
              </a:buClr>
              <a:buSzPts val="1600"/>
              <a:buNone/>
              <a:defRPr b="1" sz="1600"/>
            </a:lvl7pPr>
            <a:lvl8pPr indent="-228600" lvl="7" marL="3657600" algn="l">
              <a:lnSpc>
                <a:spcPct val="100000"/>
              </a:lnSpc>
              <a:spcBef>
                <a:spcPts val="320"/>
              </a:spcBef>
              <a:spcAft>
                <a:spcPts val="0"/>
              </a:spcAft>
              <a:buClr>
                <a:schemeClr val="lt1"/>
              </a:buClr>
              <a:buSzPts val="1600"/>
              <a:buNone/>
              <a:defRPr b="1" sz="1600"/>
            </a:lvl8pPr>
            <a:lvl9pPr indent="-228600" lvl="8" marL="4114800" algn="l">
              <a:lnSpc>
                <a:spcPct val="100000"/>
              </a:lnSpc>
              <a:spcBef>
                <a:spcPts val="320"/>
              </a:spcBef>
              <a:spcAft>
                <a:spcPts val="0"/>
              </a:spcAft>
              <a:buClr>
                <a:schemeClr val="lt1"/>
              </a:buClr>
              <a:buSzPts val="1600"/>
              <a:buNone/>
              <a:defRPr b="1" sz="1600"/>
            </a:lvl9pPr>
          </a:lstStyle>
          <a:p/>
        </p:txBody>
      </p:sp>
      <p:sp>
        <p:nvSpPr>
          <p:cNvPr id="46" name="Google Shape;46;p21"/>
          <p:cNvSpPr txBox="1"/>
          <p:nvPr>
            <p:ph idx="4" type="body"/>
          </p:nvPr>
        </p:nvSpPr>
        <p:spPr>
          <a:xfrm>
            <a:off x="6193373" y="2174875"/>
            <a:ext cx="5389033"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lt1"/>
              </a:buClr>
              <a:buSzPts val="2400"/>
              <a:buChar char="•"/>
              <a:defRPr sz="2400"/>
            </a:lvl1pPr>
            <a:lvl2pPr indent="-355600" lvl="1" marL="914400" algn="l">
              <a:lnSpc>
                <a:spcPct val="100000"/>
              </a:lnSpc>
              <a:spcBef>
                <a:spcPts val="400"/>
              </a:spcBef>
              <a:spcAft>
                <a:spcPts val="0"/>
              </a:spcAft>
              <a:buClr>
                <a:schemeClr val="lt1"/>
              </a:buClr>
              <a:buSzPts val="2000"/>
              <a:buChar char="–"/>
              <a:defRPr sz="2000"/>
            </a:lvl2pPr>
            <a:lvl3pPr indent="-342900" lvl="2" marL="1371600" algn="l">
              <a:lnSpc>
                <a:spcPct val="100000"/>
              </a:lnSpc>
              <a:spcBef>
                <a:spcPts val="360"/>
              </a:spcBef>
              <a:spcAft>
                <a:spcPts val="0"/>
              </a:spcAft>
              <a:buClr>
                <a:schemeClr val="lt1"/>
              </a:buClr>
              <a:buSzPts val="1800"/>
              <a:buChar char="•"/>
              <a:defRPr sz="1800"/>
            </a:lvl3pPr>
            <a:lvl4pPr indent="-330200" lvl="3" marL="1828800" algn="l">
              <a:lnSpc>
                <a:spcPct val="100000"/>
              </a:lnSpc>
              <a:spcBef>
                <a:spcPts val="320"/>
              </a:spcBef>
              <a:spcAft>
                <a:spcPts val="0"/>
              </a:spcAft>
              <a:buClr>
                <a:schemeClr val="lt1"/>
              </a:buClr>
              <a:buSzPts val="1600"/>
              <a:buChar char="–"/>
              <a:defRPr sz="1600"/>
            </a:lvl4pPr>
            <a:lvl5pPr indent="-330200" lvl="4" marL="2286000" algn="l">
              <a:lnSpc>
                <a:spcPct val="100000"/>
              </a:lnSpc>
              <a:spcBef>
                <a:spcPts val="320"/>
              </a:spcBef>
              <a:spcAft>
                <a:spcPts val="0"/>
              </a:spcAft>
              <a:buClr>
                <a:schemeClr val="lt1"/>
              </a:buClr>
              <a:buSzPts val="1600"/>
              <a:buChar char="»"/>
              <a:defRPr sz="1600"/>
            </a:lvl5pPr>
            <a:lvl6pPr indent="-330200" lvl="5" marL="2743200" algn="l">
              <a:lnSpc>
                <a:spcPct val="100000"/>
              </a:lnSpc>
              <a:spcBef>
                <a:spcPts val="320"/>
              </a:spcBef>
              <a:spcAft>
                <a:spcPts val="0"/>
              </a:spcAft>
              <a:buClr>
                <a:schemeClr val="lt1"/>
              </a:buClr>
              <a:buSzPts val="1600"/>
              <a:buChar char="•"/>
              <a:defRPr sz="1600"/>
            </a:lvl6pPr>
            <a:lvl7pPr indent="-330200" lvl="6" marL="3200400" algn="l">
              <a:lnSpc>
                <a:spcPct val="100000"/>
              </a:lnSpc>
              <a:spcBef>
                <a:spcPts val="320"/>
              </a:spcBef>
              <a:spcAft>
                <a:spcPts val="0"/>
              </a:spcAft>
              <a:buClr>
                <a:schemeClr val="lt1"/>
              </a:buClr>
              <a:buSzPts val="1600"/>
              <a:buChar char="•"/>
              <a:defRPr sz="1600"/>
            </a:lvl7pPr>
            <a:lvl8pPr indent="-330200" lvl="7" marL="3657600" algn="l">
              <a:lnSpc>
                <a:spcPct val="100000"/>
              </a:lnSpc>
              <a:spcBef>
                <a:spcPts val="320"/>
              </a:spcBef>
              <a:spcAft>
                <a:spcPts val="0"/>
              </a:spcAft>
              <a:buClr>
                <a:schemeClr val="lt1"/>
              </a:buClr>
              <a:buSzPts val="1600"/>
              <a:buChar char="•"/>
              <a:defRPr sz="1600"/>
            </a:lvl8pPr>
            <a:lvl9pPr indent="-330200" lvl="8" marL="4114800" algn="l">
              <a:lnSpc>
                <a:spcPct val="100000"/>
              </a:lnSpc>
              <a:spcBef>
                <a:spcPts val="320"/>
              </a:spcBef>
              <a:spcAft>
                <a:spcPts val="0"/>
              </a:spcAft>
              <a:buClr>
                <a:schemeClr val="lt1"/>
              </a:buClr>
              <a:buSzPts val="1600"/>
              <a:buChar char="•"/>
              <a:defRPr sz="1600"/>
            </a:lvl9pPr>
          </a:lstStyle>
          <a:p/>
        </p:txBody>
      </p:sp>
      <p:sp>
        <p:nvSpPr>
          <p:cNvPr id="47" name="Google Shape;47;p21"/>
          <p:cNvSpPr txBox="1"/>
          <p:nvPr>
            <p:ph idx="10" type="dt"/>
          </p:nvPr>
        </p:nvSpPr>
        <p:spPr>
          <a:xfrm>
            <a:off x="609600" y="6356359"/>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1"/>
          <p:cNvSpPr txBox="1"/>
          <p:nvPr>
            <p:ph idx="11" type="ftr"/>
          </p:nvPr>
        </p:nvSpPr>
        <p:spPr>
          <a:xfrm>
            <a:off x="4165600" y="6356359"/>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21"/>
          <p:cNvSpPr txBox="1"/>
          <p:nvPr>
            <p:ph idx="12" type="sldNum"/>
          </p:nvPr>
        </p:nvSpPr>
        <p:spPr>
          <a:xfrm>
            <a:off x="8737600" y="6356359"/>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23"/>
          <p:cNvSpPr txBox="1"/>
          <p:nvPr>
            <p:ph idx="10" type="dt"/>
          </p:nvPr>
        </p:nvSpPr>
        <p:spPr>
          <a:xfrm>
            <a:off x="609600" y="6356359"/>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3"/>
          <p:cNvSpPr txBox="1"/>
          <p:nvPr>
            <p:ph idx="11" type="ftr"/>
          </p:nvPr>
        </p:nvSpPr>
        <p:spPr>
          <a:xfrm>
            <a:off x="4165600" y="6356359"/>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3"/>
          <p:cNvSpPr txBox="1"/>
          <p:nvPr>
            <p:ph idx="12" type="sldNum"/>
          </p:nvPr>
        </p:nvSpPr>
        <p:spPr>
          <a:xfrm>
            <a:off x="8737600" y="6356359"/>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4"/>
          <p:cNvSpPr txBox="1"/>
          <p:nvPr>
            <p:ph type="title"/>
          </p:nvPr>
        </p:nvSpPr>
        <p:spPr>
          <a:xfrm>
            <a:off x="609603" y="273050"/>
            <a:ext cx="4011084"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4"/>
          <p:cNvSpPr txBox="1"/>
          <p:nvPr>
            <p:ph idx="1" type="body"/>
          </p:nvPr>
        </p:nvSpPr>
        <p:spPr>
          <a:xfrm>
            <a:off x="4766733" y="273059"/>
            <a:ext cx="6815667"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lt1"/>
              </a:buClr>
              <a:buSzPts val="3200"/>
              <a:buChar char="•"/>
              <a:defRPr sz="3200"/>
            </a:lvl1pPr>
            <a:lvl2pPr indent="-406400" lvl="1" marL="914400" algn="l">
              <a:lnSpc>
                <a:spcPct val="100000"/>
              </a:lnSpc>
              <a:spcBef>
                <a:spcPts val="560"/>
              </a:spcBef>
              <a:spcAft>
                <a:spcPts val="0"/>
              </a:spcAft>
              <a:buClr>
                <a:schemeClr val="lt1"/>
              </a:buClr>
              <a:buSzPts val="2800"/>
              <a:buChar char="–"/>
              <a:defRPr sz="2800"/>
            </a:lvl2pPr>
            <a:lvl3pPr indent="-381000" lvl="2" marL="1371600" algn="l">
              <a:lnSpc>
                <a:spcPct val="100000"/>
              </a:lnSpc>
              <a:spcBef>
                <a:spcPts val="480"/>
              </a:spcBef>
              <a:spcAft>
                <a:spcPts val="0"/>
              </a:spcAft>
              <a:buClr>
                <a:schemeClr val="lt1"/>
              </a:buClr>
              <a:buSzPts val="2400"/>
              <a:buChar char="•"/>
              <a:defRPr sz="2400"/>
            </a:lvl3pPr>
            <a:lvl4pPr indent="-355600" lvl="3" marL="1828800" algn="l">
              <a:lnSpc>
                <a:spcPct val="100000"/>
              </a:lnSpc>
              <a:spcBef>
                <a:spcPts val="400"/>
              </a:spcBef>
              <a:spcAft>
                <a:spcPts val="0"/>
              </a:spcAft>
              <a:buClr>
                <a:schemeClr val="lt1"/>
              </a:buClr>
              <a:buSzPts val="2000"/>
              <a:buChar char="–"/>
              <a:defRPr sz="2000"/>
            </a:lvl4pPr>
            <a:lvl5pPr indent="-355600" lvl="4" marL="2286000" algn="l">
              <a:lnSpc>
                <a:spcPct val="100000"/>
              </a:lnSpc>
              <a:spcBef>
                <a:spcPts val="400"/>
              </a:spcBef>
              <a:spcAft>
                <a:spcPts val="0"/>
              </a:spcAft>
              <a:buClr>
                <a:schemeClr val="lt1"/>
              </a:buClr>
              <a:buSzPts val="2000"/>
              <a:buChar char="»"/>
              <a:defRPr sz="2000"/>
            </a:lvl5pPr>
            <a:lvl6pPr indent="-355600" lvl="5" marL="2743200" algn="l">
              <a:lnSpc>
                <a:spcPct val="100000"/>
              </a:lnSpc>
              <a:spcBef>
                <a:spcPts val="400"/>
              </a:spcBef>
              <a:spcAft>
                <a:spcPts val="0"/>
              </a:spcAft>
              <a:buClr>
                <a:schemeClr val="lt1"/>
              </a:buClr>
              <a:buSzPts val="2000"/>
              <a:buChar char="•"/>
              <a:defRPr sz="2000"/>
            </a:lvl6pPr>
            <a:lvl7pPr indent="-355600" lvl="6" marL="3200400" algn="l">
              <a:lnSpc>
                <a:spcPct val="100000"/>
              </a:lnSpc>
              <a:spcBef>
                <a:spcPts val="400"/>
              </a:spcBef>
              <a:spcAft>
                <a:spcPts val="0"/>
              </a:spcAft>
              <a:buClr>
                <a:schemeClr val="lt1"/>
              </a:buClr>
              <a:buSzPts val="2000"/>
              <a:buChar char="•"/>
              <a:defRPr sz="2000"/>
            </a:lvl7pPr>
            <a:lvl8pPr indent="-355600" lvl="7" marL="3657600" algn="l">
              <a:lnSpc>
                <a:spcPct val="100000"/>
              </a:lnSpc>
              <a:spcBef>
                <a:spcPts val="400"/>
              </a:spcBef>
              <a:spcAft>
                <a:spcPts val="0"/>
              </a:spcAft>
              <a:buClr>
                <a:schemeClr val="lt1"/>
              </a:buClr>
              <a:buSzPts val="2000"/>
              <a:buChar char="•"/>
              <a:defRPr sz="2000"/>
            </a:lvl8pPr>
            <a:lvl9pPr indent="-355600" lvl="8" marL="4114800" algn="l">
              <a:lnSpc>
                <a:spcPct val="100000"/>
              </a:lnSpc>
              <a:spcBef>
                <a:spcPts val="400"/>
              </a:spcBef>
              <a:spcAft>
                <a:spcPts val="0"/>
              </a:spcAft>
              <a:buClr>
                <a:schemeClr val="lt1"/>
              </a:buClr>
              <a:buSzPts val="2000"/>
              <a:buChar char="•"/>
              <a:defRPr sz="2000"/>
            </a:lvl9pPr>
          </a:lstStyle>
          <a:p/>
        </p:txBody>
      </p:sp>
      <p:sp>
        <p:nvSpPr>
          <p:cNvPr id="57" name="Google Shape;57;p24"/>
          <p:cNvSpPr txBox="1"/>
          <p:nvPr>
            <p:ph idx="2" type="body"/>
          </p:nvPr>
        </p:nvSpPr>
        <p:spPr>
          <a:xfrm>
            <a:off x="609603" y="1435103"/>
            <a:ext cx="4011084"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lt1"/>
              </a:buClr>
              <a:buSzPts val="1400"/>
              <a:buNone/>
              <a:defRPr sz="1400"/>
            </a:lvl1pPr>
            <a:lvl2pPr indent="-228600" lvl="1" marL="914400" algn="l">
              <a:lnSpc>
                <a:spcPct val="100000"/>
              </a:lnSpc>
              <a:spcBef>
                <a:spcPts val="240"/>
              </a:spcBef>
              <a:spcAft>
                <a:spcPts val="0"/>
              </a:spcAft>
              <a:buClr>
                <a:schemeClr val="lt1"/>
              </a:buClr>
              <a:buSzPts val="1200"/>
              <a:buNone/>
              <a:defRPr sz="1200"/>
            </a:lvl2pPr>
            <a:lvl3pPr indent="-228600" lvl="2" marL="1371600" algn="l">
              <a:lnSpc>
                <a:spcPct val="100000"/>
              </a:lnSpc>
              <a:spcBef>
                <a:spcPts val="200"/>
              </a:spcBef>
              <a:spcAft>
                <a:spcPts val="0"/>
              </a:spcAft>
              <a:buClr>
                <a:schemeClr val="lt1"/>
              </a:buClr>
              <a:buSzPts val="1000"/>
              <a:buNone/>
              <a:defRPr sz="1000"/>
            </a:lvl3pPr>
            <a:lvl4pPr indent="-228600" lvl="3" marL="1828800" algn="l">
              <a:lnSpc>
                <a:spcPct val="100000"/>
              </a:lnSpc>
              <a:spcBef>
                <a:spcPts val="180"/>
              </a:spcBef>
              <a:spcAft>
                <a:spcPts val="0"/>
              </a:spcAft>
              <a:buClr>
                <a:schemeClr val="lt1"/>
              </a:buClr>
              <a:buSzPts val="900"/>
              <a:buNone/>
              <a:defRPr sz="900"/>
            </a:lvl4pPr>
            <a:lvl5pPr indent="-228600" lvl="4" marL="2286000" algn="l">
              <a:lnSpc>
                <a:spcPct val="100000"/>
              </a:lnSpc>
              <a:spcBef>
                <a:spcPts val="180"/>
              </a:spcBef>
              <a:spcAft>
                <a:spcPts val="0"/>
              </a:spcAft>
              <a:buClr>
                <a:schemeClr val="lt1"/>
              </a:buClr>
              <a:buSzPts val="900"/>
              <a:buNone/>
              <a:defRPr sz="900"/>
            </a:lvl5pPr>
            <a:lvl6pPr indent="-228600" lvl="5" marL="2743200" algn="l">
              <a:lnSpc>
                <a:spcPct val="100000"/>
              </a:lnSpc>
              <a:spcBef>
                <a:spcPts val="180"/>
              </a:spcBef>
              <a:spcAft>
                <a:spcPts val="0"/>
              </a:spcAft>
              <a:buClr>
                <a:schemeClr val="lt1"/>
              </a:buClr>
              <a:buSzPts val="900"/>
              <a:buNone/>
              <a:defRPr sz="900"/>
            </a:lvl6pPr>
            <a:lvl7pPr indent="-228600" lvl="6" marL="3200400" algn="l">
              <a:lnSpc>
                <a:spcPct val="100000"/>
              </a:lnSpc>
              <a:spcBef>
                <a:spcPts val="180"/>
              </a:spcBef>
              <a:spcAft>
                <a:spcPts val="0"/>
              </a:spcAft>
              <a:buClr>
                <a:schemeClr val="lt1"/>
              </a:buClr>
              <a:buSzPts val="900"/>
              <a:buNone/>
              <a:defRPr sz="900"/>
            </a:lvl7pPr>
            <a:lvl8pPr indent="-228600" lvl="7" marL="3657600" algn="l">
              <a:lnSpc>
                <a:spcPct val="100000"/>
              </a:lnSpc>
              <a:spcBef>
                <a:spcPts val="180"/>
              </a:spcBef>
              <a:spcAft>
                <a:spcPts val="0"/>
              </a:spcAft>
              <a:buClr>
                <a:schemeClr val="lt1"/>
              </a:buClr>
              <a:buSzPts val="900"/>
              <a:buNone/>
              <a:defRPr sz="900"/>
            </a:lvl8pPr>
            <a:lvl9pPr indent="-228600" lvl="8" marL="4114800" algn="l">
              <a:lnSpc>
                <a:spcPct val="100000"/>
              </a:lnSpc>
              <a:spcBef>
                <a:spcPts val="180"/>
              </a:spcBef>
              <a:spcAft>
                <a:spcPts val="0"/>
              </a:spcAft>
              <a:buClr>
                <a:schemeClr val="lt1"/>
              </a:buClr>
              <a:buSzPts val="900"/>
              <a:buNone/>
              <a:defRPr sz="900"/>
            </a:lvl9pPr>
          </a:lstStyle>
          <a:p/>
        </p:txBody>
      </p:sp>
      <p:sp>
        <p:nvSpPr>
          <p:cNvPr id="58" name="Google Shape;58;p24"/>
          <p:cNvSpPr txBox="1"/>
          <p:nvPr>
            <p:ph idx="10" type="dt"/>
          </p:nvPr>
        </p:nvSpPr>
        <p:spPr>
          <a:xfrm>
            <a:off x="609600" y="6356359"/>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4"/>
          <p:cNvSpPr txBox="1"/>
          <p:nvPr>
            <p:ph idx="11" type="ftr"/>
          </p:nvPr>
        </p:nvSpPr>
        <p:spPr>
          <a:xfrm>
            <a:off x="4165600" y="6356359"/>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4"/>
          <p:cNvSpPr txBox="1"/>
          <p:nvPr>
            <p:ph idx="12" type="sldNum"/>
          </p:nvPr>
        </p:nvSpPr>
        <p:spPr>
          <a:xfrm>
            <a:off x="8737600" y="6356359"/>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5"/>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5"/>
          <p:cNvSpPr/>
          <p:nvPr>
            <p:ph idx="2" type="pic"/>
          </p:nvPr>
        </p:nvSpPr>
        <p:spPr>
          <a:xfrm>
            <a:off x="2389717" y="612775"/>
            <a:ext cx="7315200" cy="4114800"/>
          </a:xfrm>
          <a:prstGeom prst="rect">
            <a:avLst/>
          </a:prstGeom>
          <a:noFill/>
          <a:ln>
            <a:noFill/>
          </a:ln>
        </p:spPr>
      </p:sp>
      <p:sp>
        <p:nvSpPr>
          <p:cNvPr id="64" name="Google Shape;64;p25"/>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lt1"/>
              </a:buClr>
              <a:buSzPts val="1400"/>
              <a:buNone/>
              <a:defRPr sz="1400"/>
            </a:lvl1pPr>
            <a:lvl2pPr indent="-228600" lvl="1" marL="914400" algn="l">
              <a:lnSpc>
                <a:spcPct val="100000"/>
              </a:lnSpc>
              <a:spcBef>
                <a:spcPts val="240"/>
              </a:spcBef>
              <a:spcAft>
                <a:spcPts val="0"/>
              </a:spcAft>
              <a:buClr>
                <a:schemeClr val="lt1"/>
              </a:buClr>
              <a:buSzPts val="1200"/>
              <a:buNone/>
              <a:defRPr sz="1200"/>
            </a:lvl2pPr>
            <a:lvl3pPr indent="-228600" lvl="2" marL="1371600" algn="l">
              <a:lnSpc>
                <a:spcPct val="100000"/>
              </a:lnSpc>
              <a:spcBef>
                <a:spcPts val="200"/>
              </a:spcBef>
              <a:spcAft>
                <a:spcPts val="0"/>
              </a:spcAft>
              <a:buClr>
                <a:schemeClr val="lt1"/>
              </a:buClr>
              <a:buSzPts val="1000"/>
              <a:buNone/>
              <a:defRPr sz="1000"/>
            </a:lvl3pPr>
            <a:lvl4pPr indent="-228600" lvl="3" marL="1828800" algn="l">
              <a:lnSpc>
                <a:spcPct val="100000"/>
              </a:lnSpc>
              <a:spcBef>
                <a:spcPts val="180"/>
              </a:spcBef>
              <a:spcAft>
                <a:spcPts val="0"/>
              </a:spcAft>
              <a:buClr>
                <a:schemeClr val="lt1"/>
              </a:buClr>
              <a:buSzPts val="900"/>
              <a:buNone/>
              <a:defRPr sz="900"/>
            </a:lvl4pPr>
            <a:lvl5pPr indent="-228600" lvl="4" marL="2286000" algn="l">
              <a:lnSpc>
                <a:spcPct val="100000"/>
              </a:lnSpc>
              <a:spcBef>
                <a:spcPts val="180"/>
              </a:spcBef>
              <a:spcAft>
                <a:spcPts val="0"/>
              </a:spcAft>
              <a:buClr>
                <a:schemeClr val="lt1"/>
              </a:buClr>
              <a:buSzPts val="900"/>
              <a:buNone/>
              <a:defRPr sz="900"/>
            </a:lvl5pPr>
            <a:lvl6pPr indent="-228600" lvl="5" marL="2743200" algn="l">
              <a:lnSpc>
                <a:spcPct val="100000"/>
              </a:lnSpc>
              <a:spcBef>
                <a:spcPts val="180"/>
              </a:spcBef>
              <a:spcAft>
                <a:spcPts val="0"/>
              </a:spcAft>
              <a:buClr>
                <a:schemeClr val="lt1"/>
              </a:buClr>
              <a:buSzPts val="900"/>
              <a:buNone/>
              <a:defRPr sz="900"/>
            </a:lvl6pPr>
            <a:lvl7pPr indent="-228600" lvl="6" marL="3200400" algn="l">
              <a:lnSpc>
                <a:spcPct val="100000"/>
              </a:lnSpc>
              <a:spcBef>
                <a:spcPts val="180"/>
              </a:spcBef>
              <a:spcAft>
                <a:spcPts val="0"/>
              </a:spcAft>
              <a:buClr>
                <a:schemeClr val="lt1"/>
              </a:buClr>
              <a:buSzPts val="900"/>
              <a:buNone/>
              <a:defRPr sz="900"/>
            </a:lvl7pPr>
            <a:lvl8pPr indent="-228600" lvl="7" marL="3657600" algn="l">
              <a:lnSpc>
                <a:spcPct val="100000"/>
              </a:lnSpc>
              <a:spcBef>
                <a:spcPts val="180"/>
              </a:spcBef>
              <a:spcAft>
                <a:spcPts val="0"/>
              </a:spcAft>
              <a:buClr>
                <a:schemeClr val="lt1"/>
              </a:buClr>
              <a:buSzPts val="900"/>
              <a:buNone/>
              <a:defRPr sz="900"/>
            </a:lvl8pPr>
            <a:lvl9pPr indent="-228600" lvl="8" marL="4114800" algn="l">
              <a:lnSpc>
                <a:spcPct val="100000"/>
              </a:lnSpc>
              <a:spcBef>
                <a:spcPts val="180"/>
              </a:spcBef>
              <a:spcAft>
                <a:spcPts val="0"/>
              </a:spcAft>
              <a:buClr>
                <a:schemeClr val="lt1"/>
              </a:buClr>
              <a:buSzPts val="900"/>
              <a:buNone/>
              <a:defRPr sz="900"/>
            </a:lvl9pPr>
          </a:lstStyle>
          <a:p/>
        </p:txBody>
      </p:sp>
      <p:sp>
        <p:nvSpPr>
          <p:cNvPr id="65" name="Google Shape;65;p25"/>
          <p:cNvSpPr txBox="1"/>
          <p:nvPr>
            <p:ph idx="10" type="dt"/>
          </p:nvPr>
        </p:nvSpPr>
        <p:spPr>
          <a:xfrm>
            <a:off x="609600" y="6356359"/>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5"/>
          <p:cNvSpPr txBox="1"/>
          <p:nvPr>
            <p:ph idx="11" type="ftr"/>
          </p:nvPr>
        </p:nvSpPr>
        <p:spPr>
          <a:xfrm>
            <a:off x="4165600" y="6356359"/>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5"/>
          <p:cNvSpPr txBox="1"/>
          <p:nvPr>
            <p:ph idx="12" type="sldNum"/>
          </p:nvPr>
        </p:nvSpPr>
        <p:spPr>
          <a:xfrm>
            <a:off x="8737600" y="6356359"/>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6"/>
          <p:cNvSpPr txBox="1"/>
          <p:nvPr>
            <p:ph idx="1" type="body"/>
          </p:nvPr>
        </p:nvSpPr>
        <p:spPr>
          <a:xfrm rot="5400000">
            <a:off x="3833024" y="-1623219"/>
            <a:ext cx="4525963" cy="10972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lt1"/>
              </a:buClr>
              <a:buSzPts val="1800"/>
              <a:buChar char="•"/>
              <a:defRPr/>
            </a:lvl1pPr>
            <a:lvl2pPr indent="-342900" lvl="1" marL="914400" algn="l">
              <a:lnSpc>
                <a:spcPct val="100000"/>
              </a:lnSpc>
              <a:spcBef>
                <a:spcPts val="360"/>
              </a:spcBef>
              <a:spcAft>
                <a:spcPts val="0"/>
              </a:spcAft>
              <a:buClr>
                <a:schemeClr val="lt1"/>
              </a:buClr>
              <a:buSzPts val="1800"/>
              <a:buChar char="–"/>
              <a:defRPr/>
            </a:lvl2pPr>
            <a:lvl3pPr indent="-342900" lvl="2" marL="1371600" algn="l">
              <a:lnSpc>
                <a:spcPct val="100000"/>
              </a:lnSpc>
              <a:spcBef>
                <a:spcPts val="360"/>
              </a:spcBef>
              <a:spcAft>
                <a:spcPts val="0"/>
              </a:spcAft>
              <a:buClr>
                <a:schemeClr val="lt1"/>
              </a:buClr>
              <a:buSzPts val="1800"/>
              <a:buChar char="•"/>
              <a:defRPr/>
            </a:lvl3pPr>
            <a:lvl4pPr indent="-342900" lvl="3" marL="1828800" algn="l">
              <a:lnSpc>
                <a:spcPct val="100000"/>
              </a:lnSpc>
              <a:spcBef>
                <a:spcPts val="360"/>
              </a:spcBef>
              <a:spcAft>
                <a:spcPts val="0"/>
              </a:spcAft>
              <a:buClr>
                <a:schemeClr val="lt1"/>
              </a:buClr>
              <a:buSzPts val="1800"/>
              <a:buChar char="–"/>
              <a:defRPr/>
            </a:lvl4pPr>
            <a:lvl5pPr indent="-342900" lvl="4" marL="2286000" algn="l">
              <a:lnSpc>
                <a:spcPct val="100000"/>
              </a:lnSpc>
              <a:spcBef>
                <a:spcPts val="360"/>
              </a:spcBef>
              <a:spcAft>
                <a:spcPts val="0"/>
              </a:spcAft>
              <a:buClr>
                <a:schemeClr val="lt1"/>
              </a:buClr>
              <a:buSzPts val="1800"/>
              <a:buChar char="»"/>
              <a:defRPr/>
            </a:lvl5pPr>
            <a:lvl6pPr indent="-342900" lvl="5" marL="2743200" algn="l">
              <a:lnSpc>
                <a:spcPct val="100000"/>
              </a:lnSpc>
              <a:spcBef>
                <a:spcPts val="360"/>
              </a:spcBef>
              <a:spcAft>
                <a:spcPts val="0"/>
              </a:spcAft>
              <a:buClr>
                <a:schemeClr val="lt1"/>
              </a:buClr>
              <a:buSzPts val="1800"/>
              <a:buChar char="•"/>
              <a:defRPr/>
            </a:lvl6pPr>
            <a:lvl7pPr indent="-342900" lvl="6" marL="3200400" algn="l">
              <a:lnSpc>
                <a:spcPct val="100000"/>
              </a:lnSpc>
              <a:spcBef>
                <a:spcPts val="360"/>
              </a:spcBef>
              <a:spcAft>
                <a:spcPts val="0"/>
              </a:spcAft>
              <a:buClr>
                <a:schemeClr val="lt1"/>
              </a:buClr>
              <a:buSzPts val="1800"/>
              <a:buChar char="•"/>
              <a:defRPr/>
            </a:lvl7pPr>
            <a:lvl8pPr indent="-342900" lvl="7" marL="3657600" algn="l">
              <a:lnSpc>
                <a:spcPct val="100000"/>
              </a:lnSpc>
              <a:spcBef>
                <a:spcPts val="360"/>
              </a:spcBef>
              <a:spcAft>
                <a:spcPts val="0"/>
              </a:spcAft>
              <a:buClr>
                <a:schemeClr val="lt1"/>
              </a:buClr>
              <a:buSzPts val="1800"/>
              <a:buChar char="•"/>
              <a:defRPr/>
            </a:lvl8pPr>
            <a:lvl9pPr indent="-342900" lvl="8" marL="4114800" algn="l">
              <a:lnSpc>
                <a:spcPct val="100000"/>
              </a:lnSpc>
              <a:spcBef>
                <a:spcPts val="360"/>
              </a:spcBef>
              <a:spcAft>
                <a:spcPts val="0"/>
              </a:spcAft>
              <a:buClr>
                <a:schemeClr val="lt1"/>
              </a:buClr>
              <a:buSzPts val="1800"/>
              <a:buChar char="•"/>
              <a:defRPr/>
            </a:lvl9pPr>
          </a:lstStyle>
          <a:p/>
        </p:txBody>
      </p:sp>
      <p:sp>
        <p:nvSpPr>
          <p:cNvPr id="71" name="Google Shape;71;p26"/>
          <p:cNvSpPr txBox="1"/>
          <p:nvPr>
            <p:ph idx="10" type="dt"/>
          </p:nvPr>
        </p:nvSpPr>
        <p:spPr>
          <a:xfrm>
            <a:off x="609600" y="6356359"/>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6"/>
          <p:cNvSpPr txBox="1"/>
          <p:nvPr>
            <p:ph idx="11" type="ftr"/>
          </p:nvPr>
        </p:nvSpPr>
        <p:spPr>
          <a:xfrm>
            <a:off x="4165600" y="6356359"/>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6"/>
          <p:cNvSpPr txBox="1"/>
          <p:nvPr>
            <p:ph idx="12" type="sldNum"/>
          </p:nvPr>
        </p:nvSpPr>
        <p:spPr>
          <a:xfrm>
            <a:off x="8737600" y="6356359"/>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7"/>
          <p:cNvSpPr txBox="1"/>
          <p:nvPr>
            <p:ph type="title"/>
          </p:nvPr>
        </p:nvSpPr>
        <p:spPr>
          <a:xfrm rot="5400000">
            <a:off x="7285043" y="1828800"/>
            <a:ext cx="5851525" cy="27432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7"/>
          <p:cNvSpPr txBox="1"/>
          <p:nvPr>
            <p:ph idx="1" type="body"/>
          </p:nvPr>
        </p:nvSpPr>
        <p:spPr>
          <a:xfrm rot="5400000">
            <a:off x="1697044" y="-812799"/>
            <a:ext cx="5851525" cy="8026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lt1"/>
              </a:buClr>
              <a:buSzPts val="1800"/>
              <a:buChar char="•"/>
              <a:defRPr/>
            </a:lvl1pPr>
            <a:lvl2pPr indent="-342900" lvl="1" marL="914400" algn="l">
              <a:lnSpc>
                <a:spcPct val="100000"/>
              </a:lnSpc>
              <a:spcBef>
                <a:spcPts val="360"/>
              </a:spcBef>
              <a:spcAft>
                <a:spcPts val="0"/>
              </a:spcAft>
              <a:buClr>
                <a:schemeClr val="lt1"/>
              </a:buClr>
              <a:buSzPts val="1800"/>
              <a:buChar char="–"/>
              <a:defRPr/>
            </a:lvl2pPr>
            <a:lvl3pPr indent="-342900" lvl="2" marL="1371600" algn="l">
              <a:lnSpc>
                <a:spcPct val="100000"/>
              </a:lnSpc>
              <a:spcBef>
                <a:spcPts val="360"/>
              </a:spcBef>
              <a:spcAft>
                <a:spcPts val="0"/>
              </a:spcAft>
              <a:buClr>
                <a:schemeClr val="lt1"/>
              </a:buClr>
              <a:buSzPts val="1800"/>
              <a:buChar char="•"/>
              <a:defRPr/>
            </a:lvl3pPr>
            <a:lvl4pPr indent="-342900" lvl="3" marL="1828800" algn="l">
              <a:lnSpc>
                <a:spcPct val="100000"/>
              </a:lnSpc>
              <a:spcBef>
                <a:spcPts val="360"/>
              </a:spcBef>
              <a:spcAft>
                <a:spcPts val="0"/>
              </a:spcAft>
              <a:buClr>
                <a:schemeClr val="lt1"/>
              </a:buClr>
              <a:buSzPts val="1800"/>
              <a:buChar char="–"/>
              <a:defRPr/>
            </a:lvl4pPr>
            <a:lvl5pPr indent="-342900" lvl="4" marL="2286000" algn="l">
              <a:lnSpc>
                <a:spcPct val="100000"/>
              </a:lnSpc>
              <a:spcBef>
                <a:spcPts val="360"/>
              </a:spcBef>
              <a:spcAft>
                <a:spcPts val="0"/>
              </a:spcAft>
              <a:buClr>
                <a:schemeClr val="lt1"/>
              </a:buClr>
              <a:buSzPts val="1800"/>
              <a:buChar char="»"/>
              <a:defRPr/>
            </a:lvl5pPr>
            <a:lvl6pPr indent="-342900" lvl="5" marL="2743200" algn="l">
              <a:lnSpc>
                <a:spcPct val="100000"/>
              </a:lnSpc>
              <a:spcBef>
                <a:spcPts val="360"/>
              </a:spcBef>
              <a:spcAft>
                <a:spcPts val="0"/>
              </a:spcAft>
              <a:buClr>
                <a:schemeClr val="lt1"/>
              </a:buClr>
              <a:buSzPts val="1800"/>
              <a:buChar char="•"/>
              <a:defRPr/>
            </a:lvl6pPr>
            <a:lvl7pPr indent="-342900" lvl="6" marL="3200400" algn="l">
              <a:lnSpc>
                <a:spcPct val="100000"/>
              </a:lnSpc>
              <a:spcBef>
                <a:spcPts val="360"/>
              </a:spcBef>
              <a:spcAft>
                <a:spcPts val="0"/>
              </a:spcAft>
              <a:buClr>
                <a:schemeClr val="lt1"/>
              </a:buClr>
              <a:buSzPts val="1800"/>
              <a:buChar char="•"/>
              <a:defRPr/>
            </a:lvl7pPr>
            <a:lvl8pPr indent="-342900" lvl="7" marL="3657600" algn="l">
              <a:lnSpc>
                <a:spcPct val="100000"/>
              </a:lnSpc>
              <a:spcBef>
                <a:spcPts val="360"/>
              </a:spcBef>
              <a:spcAft>
                <a:spcPts val="0"/>
              </a:spcAft>
              <a:buClr>
                <a:schemeClr val="lt1"/>
              </a:buClr>
              <a:buSzPts val="1800"/>
              <a:buChar char="•"/>
              <a:defRPr/>
            </a:lvl8pPr>
            <a:lvl9pPr indent="-342900" lvl="8" marL="4114800" algn="l">
              <a:lnSpc>
                <a:spcPct val="100000"/>
              </a:lnSpc>
              <a:spcBef>
                <a:spcPts val="360"/>
              </a:spcBef>
              <a:spcAft>
                <a:spcPts val="0"/>
              </a:spcAft>
              <a:buClr>
                <a:schemeClr val="lt1"/>
              </a:buClr>
              <a:buSzPts val="1800"/>
              <a:buChar char="•"/>
              <a:defRPr/>
            </a:lvl9pPr>
          </a:lstStyle>
          <a:p/>
        </p:txBody>
      </p:sp>
      <p:sp>
        <p:nvSpPr>
          <p:cNvPr id="77" name="Google Shape;77;p27"/>
          <p:cNvSpPr txBox="1"/>
          <p:nvPr>
            <p:ph idx="10" type="dt"/>
          </p:nvPr>
        </p:nvSpPr>
        <p:spPr>
          <a:xfrm>
            <a:off x="609600" y="6356359"/>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7"/>
          <p:cNvSpPr txBox="1"/>
          <p:nvPr>
            <p:ph idx="11" type="ftr"/>
          </p:nvPr>
        </p:nvSpPr>
        <p:spPr>
          <a:xfrm>
            <a:off x="4165600" y="6356359"/>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7"/>
          <p:cNvSpPr txBox="1"/>
          <p:nvPr>
            <p:ph idx="12" type="sldNum"/>
          </p:nvPr>
        </p:nvSpPr>
        <p:spPr>
          <a:xfrm>
            <a:off x="8737600" y="6356359"/>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6"/>
          <p:cNvSpPr txBox="1"/>
          <p:nvPr>
            <p:ph idx="1" type="body"/>
          </p:nvPr>
        </p:nvSpPr>
        <p:spPr>
          <a:xfrm>
            <a:off x="609600" y="1600206"/>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9pPr>
          </a:lstStyle>
          <a:p/>
        </p:txBody>
      </p:sp>
      <p:sp>
        <p:nvSpPr>
          <p:cNvPr id="8" name="Google Shape;8;p16"/>
          <p:cNvSpPr txBox="1"/>
          <p:nvPr>
            <p:ph idx="10" type="dt"/>
          </p:nvPr>
        </p:nvSpPr>
        <p:spPr>
          <a:xfrm>
            <a:off x="609600" y="6356359"/>
            <a:ext cx="28448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9pPr>
          </a:lstStyle>
          <a:p/>
        </p:txBody>
      </p:sp>
      <p:sp>
        <p:nvSpPr>
          <p:cNvPr id="9" name="Google Shape;9;p16"/>
          <p:cNvSpPr txBox="1"/>
          <p:nvPr>
            <p:ph idx="11" type="ftr"/>
          </p:nvPr>
        </p:nvSpPr>
        <p:spPr>
          <a:xfrm>
            <a:off x="4165600" y="6356359"/>
            <a:ext cx="3860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9pPr>
          </a:lstStyle>
          <a:p/>
        </p:txBody>
      </p:sp>
      <p:sp>
        <p:nvSpPr>
          <p:cNvPr id="10" name="Google Shape;10;p16"/>
          <p:cNvSpPr txBox="1"/>
          <p:nvPr>
            <p:ph idx="12" type="sldNum"/>
          </p:nvPr>
        </p:nvSpPr>
        <p:spPr>
          <a:xfrm>
            <a:off x="8737600" y="6356359"/>
            <a:ext cx="28448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16.png"/><Relationship Id="rId5" Type="http://schemas.openxmlformats.org/officeDocument/2006/relationships/image" Target="../media/image4.png"/><Relationship Id="rId6" Type="http://schemas.openxmlformats.org/officeDocument/2006/relationships/image" Target="../media/image2.png"/><Relationship Id="rId7"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11.png"/><Relationship Id="rId5"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12.jpg"/><Relationship Id="rId5" Type="http://schemas.openxmlformats.org/officeDocument/2006/relationships/image" Target="../media/image28.jpg"/><Relationship Id="rId6" Type="http://schemas.openxmlformats.org/officeDocument/2006/relationships/image" Target="../media/image15.png"/><Relationship Id="rId7"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s://home.oxfordowl.co.uk/reading/reading-schemes-oxford-levels/read-write-inc-phonics-guide/" TargetMode="Externa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3.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6.png"/><Relationship Id="rId4" Type="http://schemas.openxmlformats.org/officeDocument/2006/relationships/image" Target="../media/image25.png"/><Relationship Id="rId5"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2.jpg"/><Relationship Id="rId4" Type="http://schemas.openxmlformats.org/officeDocument/2006/relationships/image" Target="../media/image30.png"/><Relationship Id="rId5" Type="http://schemas.openxmlformats.org/officeDocument/2006/relationships/image" Target="../media/image3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b="0" l="0" r="0" t="0"/>
          <a:stretch/>
        </p:blipFill>
        <p:spPr>
          <a:xfrm>
            <a:off x="2634345" y="1020544"/>
            <a:ext cx="6817179" cy="4065815"/>
          </a:xfrm>
          <a:prstGeom prst="rect">
            <a:avLst/>
          </a:prstGeom>
          <a:noFill/>
          <a:ln>
            <a:noFill/>
          </a:ln>
        </p:spPr>
      </p:pic>
      <p:sp>
        <p:nvSpPr>
          <p:cNvPr id="85" name="Google Shape;85;p1"/>
          <p:cNvSpPr txBox="1"/>
          <p:nvPr>
            <p:ph idx="1" type="subTitle"/>
          </p:nvPr>
        </p:nvSpPr>
        <p:spPr>
          <a:xfrm>
            <a:off x="3221017" y="5445233"/>
            <a:ext cx="5749983" cy="15442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6600"/>
              <a:buNone/>
            </a:pPr>
            <a:r>
              <a:rPr b="1" lang="en-GB" sz="6600">
                <a:solidFill>
                  <a:schemeClr val="dk1"/>
                </a:solidFill>
                <a:latin typeface="Playwrite GB J"/>
                <a:ea typeface="Playwrite GB J"/>
                <a:cs typeface="Playwrite GB J"/>
                <a:sym typeface="Playwrite GB J"/>
              </a:rPr>
              <a:t>Year 2 </a:t>
            </a:r>
            <a:endParaRPr b="1">
              <a:solidFill>
                <a:schemeClr val="dk1"/>
              </a:solidFill>
              <a:latin typeface="Playwrite GB J"/>
              <a:ea typeface="Playwrite GB J"/>
              <a:cs typeface="Playwrite GB J"/>
              <a:sym typeface="Playwrite GB J"/>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
          <p:cNvSpPr txBox="1"/>
          <p:nvPr>
            <p:ph type="title"/>
          </p:nvPr>
        </p:nvSpPr>
        <p:spPr>
          <a:xfrm>
            <a:off x="1981200" y="274639"/>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400"/>
              <a:buNone/>
            </a:pPr>
            <a:r>
              <a:rPr lang="en-GB" u="sng">
                <a:solidFill>
                  <a:schemeClr val="dk1"/>
                </a:solidFill>
                <a:latin typeface="Playwrite GB J"/>
                <a:ea typeface="Playwrite GB J"/>
                <a:cs typeface="Playwrite GB J"/>
                <a:sym typeface="Playwrite GB J"/>
              </a:rPr>
              <a:t>Staff</a:t>
            </a:r>
            <a:endParaRPr>
              <a:solidFill>
                <a:schemeClr val="dk1"/>
              </a:solidFill>
              <a:latin typeface="Playwrite GB J"/>
              <a:ea typeface="Playwrite GB J"/>
              <a:cs typeface="Playwrite GB J"/>
              <a:sym typeface="Playwrite GB J"/>
            </a:endParaRPr>
          </a:p>
        </p:txBody>
      </p:sp>
      <p:sp>
        <p:nvSpPr>
          <p:cNvPr id="91" name="Google Shape;91;p2"/>
          <p:cNvSpPr txBox="1"/>
          <p:nvPr>
            <p:ph idx="1" type="body"/>
          </p:nvPr>
        </p:nvSpPr>
        <p:spPr>
          <a:xfrm>
            <a:off x="1556425" y="1600203"/>
            <a:ext cx="9280187" cy="4525963"/>
          </a:xfrm>
          <a:prstGeom prst="rect">
            <a:avLst/>
          </a:prstGeom>
          <a:noFill/>
          <a:ln>
            <a:noFill/>
          </a:ln>
        </p:spPr>
        <p:txBody>
          <a:bodyPr anchorCtr="0" anchor="t" bIns="45700" lIns="91425" spcFirstLastPara="1" rIns="91425" wrap="square" tIns="45700">
            <a:normAutofit fontScale="92500"/>
          </a:bodyPr>
          <a:lstStyle/>
          <a:p>
            <a:pPr indent="-457200" lvl="0" marL="457200" rtl="0" algn="l">
              <a:lnSpc>
                <a:spcPct val="150000"/>
              </a:lnSpc>
              <a:spcBef>
                <a:spcPts val="0"/>
              </a:spcBef>
              <a:spcAft>
                <a:spcPts val="0"/>
              </a:spcAft>
              <a:buClr>
                <a:srgbClr val="FFC000"/>
              </a:buClr>
              <a:buSzPct val="108108"/>
              <a:buChar char="•"/>
            </a:pPr>
            <a:r>
              <a:rPr lang="en-GB">
                <a:solidFill>
                  <a:schemeClr val="dk1"/>
                </a:solidFill>
                <a:latin typeface="Playwrite GB J"/>
                <a:ea typeface="Playwrite GB J"/>
                <a:cs typeface="Playwrite GB J"/>
                <a:sym typeface="Playwrite GB J"/>
              </a:rPr>
              <a:t>Teacher – Ms McWilliams (2 Fir) and Miss Tidmore (2 Alder)</a:t>
            </a:r>
            <a:endParaRPr/>
          </a:p>
          <a:p>
            <a:pPr indent="-457200" lvl="0" marL="457200" rtl="0" algn="l">
              <a:lnSpc>
                <a:spcPct val="150000"/>
              </a:lnSpc>
              <a:spcBef>
                <a:spcPts val="0"/>
              </a:spcBef>
              <a:spcAft>
                <a:spcPts val="0"/>
              </a:spcAft>
              <a:buClr>
                <a:srgbClr val="FFC000"/>
              </a:buClr>
              <a:buSzPct val="108108"/>
              <a:buChar char="•"/>
            </a:pPr>
            <a:r>
              <a:rPr lang="en-GB">
                <a:solidFill>
                  <a:schemeClr val="dk1"/>
                </a:solidFill>
                <a:latin typeface="Playwrite GB J"/>
                <a:ea typeface="Playwrite GB J"/>
                <a:cs typeface="Playwrite GB J"/>
                <a:sym typeface="Playwrite GB J"/>
              </a:rPr>
              <a:t>Head teacher – Mrs. Sime</a:t>
            </a:r>
            <a:endParaRPr/>
          </a:p>
          <a:p>
            <a:pPr indent="-457200" lvl="0" marL="457200" rtl="0" algn="l">
              <a:lnSpc>
                <a:spcPct val="150000"/>
              </a:lnSpc>
              <a:spcBef>
                <a:spcPts val="0"/>
              </a:spcBef>
              <a:spcAft>
                <a:spcPts val="0"/>
              </a:spcAft>
              <a:buClr>
                <a:srgbClr val="FFC000"/>
              </a:buClr>
              <a:buSzPct val="108108"/>
              <a:buChar char="•"/>
            </a:pPr>
            <a:r>
              <a:rPr lang="en-GB">
                <a:solidFill>
                  <a:schemeClr val="dk1"/>
                </a:solidFill>
                <a:latin typeface="Playwrite GB J"/>
                <a:ea typeface="Playwrite GB J"/>
                <a:cs typeface="Playwrite GB J"/>
                <a:sym typeface="Playwrite GB J"/>
              </a:rPr>
              <a:t>Deputy Heads –Mr Edwards and Mrs Evans</a:t>
            </a:r>
            <a:endParaRPr/>
          </a:p>
          <a:p>
            <a:pPr indent="-457200" lvl="0" marL="457200" rtl="0" algn="l">
              <a:lnSpc>
                <a:spcPct val="150000"/>
              </a:lnSpc>
              <a:spcBef>
                <a:spcPts val="0"/>
              </a:spcBef>
              <a:spcAft>
                <a:spcPts val="0"/>
              </a:spcAft>
              <a:buClr>
                <a:srgbClr val="FFC000"/>
              </a:buClr>
              <a:buSzPct val="108108"/>
              <a:buChar char="•"/>
            </a:pPr>
            <a:r>
              <a:rPr lang="en-GB">
                <a:solidFill>
                  <a:schemeClr val="dk1"/>
                </a:solidFill>
                <a:latin typeface="Playwrite GB J"/>
                <a:ea typeface="Playwrite GB J"/>
                <a:cs typeface="Playwrite GB J"/>
                <a:sym typeface="Playwrite GB J"/>
              </a:rPr>
              <a:t>Inclusion Manager/ SENCO- Mrs Mosaid</a:t>
            </a:r>
            <a:endParaRPr>
              <a:solidFill>
                <a:schemeClr val="dk1"/>
              </a:solidFill>
              <a:latin typeface="Playwrite GB J"/>
              <a:ea typeface="Playwrite GB J"/>
              <a:cs typeface="Playwrite GB J"/>
              <a:sym typeface="Playwrite GB J"/>
            </a:endParaRPr>
          </a:p>
          <a:p>
            <a:pPr indent="-457200" lvl="0" marL="457200" rtl="0" algn="l">
              <a:lnSpc>
                <a:spcPct val="150000"/>
              </a:lnSpc>
              <a:spcBef>
                <a:spcPts val="0"/>
              </a:spcBef>
              <a:spcAft>
                <a:spcPts val="0"/>
              </a:spcAft>
              <a:buClr>
                <a:srgbClr val="FFC000"/>
              </a:buClr>
              <a:buSzPct val="108108"/>
              <a:buChar char="•"/>
            </a:pPr>
            <a:r>
              <a:rPr lang="en-GB">
                <a:solidFill>
                  <a:schemeClr val="dk1"/>
                </a:solidFill>
                <a:latin typeface="Playwrite GB J"/>
                <a:ea typeface="Playwrite GB J"/>
                <a:cs typeface="Playwrite GB J"/>
                <a:sym typeface="Playwrite GB J"/>
              </a:rPr>
              <a:t>Office Staff -  Mrs Tippey and Miss Joshi</a:t>
            </a:r>
            <a:endParaRPr>
              <a:solidFill>
                <a:schemeClr val="dk1"/>
              </a:solidFill>
              <a:latin typeface="Playwrite GB J"/>
              <a:ea typeface="Playwrite GB J"/>
              <a:cs typeface="Playwrite GB J"/>
              <a:sym typeface="Playwrite GB J"/>
            </a:endParaRPr>
          </a:p>
        </p:txBody>
      </p:sp>
      <p:pic>
        <p:nvPicPr>
          <p:cNvPr id="92" name="Google Shape;92;p2"/>
          <p:cNvPicPr preferRelativeResize="0"/>
          <p:nvPr/>
        </p:nvPicPr>
        <p:blipFill rotWithShape="1">
          <a:blip r:embed="rId3">
            <a:alphaModFix/>
          </a:blip>
          <a:srcRect b="0" l="0" r="0" t="0"/>
          <a:stretch/>
        </p:blipFill>
        <p:spPr>
          <a:xfrm>
            <a:off x="9144000" y="150050"/>
            <a:ext cx="1366336" cy="131516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3"/>
          <p:cNvSpPr txBox="1"/>
          <p:nvPr>
            <p:ph type="title"/>
          </p:nvPr>
        </p:nvSpPr>
        <p:spPr>
          <a:xfrm>
            <a:off x="1981200" y="274639"/>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400"/>
              <a:buNone/>
            </a:pPr>
            <a:r>
              <a:rPr lang="en-GB" u="sng">
                <a:solidFill>
                  <a:schemeClr val="dk1"/>
                </a:solidFill>
                <a:latin typeface="Playwrite GB J"/>
                <a:ea typeface="Playwrite GB J"/>
                <a:cs typeface="Playwrite GB J"/>
                <a:sym typeface="Playwrite GB J"/>
              </a:rPr>
              <a:t>School Times</a:t>
            </a:r>
            <a:endParaRPr>
              <a:solidFill>
                <a:schemeClr val="dk1"/>
              </a:solidFill>
              <a:latin typeface="Playwrite GB J"/>
              <a:ea typeface="Playwrite GB J"/>
              <a:cs typeface="Playwrite GB J"/>
              <a:sym typeface="Playwrite GB J"/>
            </a:endParaRPr>
          </a:p>
        </p:txBody>
      </p:sp>
      <p:sp>
        <p:nvSpPr>
          <p:cNvPr id="98" name="Google Shape;98;p3"/>
          <p:cNvSpPr txBox="1"/>
          <p:nvPr>
            <p:ph idx="1" type="body"/>
          </p:nvPr>
        </p:nvSpPr>
        <p:spPr>
          <a:xfrm>
            <a:off x="1981200" y="1600200"/>
            <a:ext cx="8229600" cy="5069160"/>
          </a:xfrm>
          <a:prstGeom prst="rect">
            <a:avLst/>
          </a:prstGeom>
          <a:noFill/>
          <a:ln>
            <a:noFill/>
          </a:ln>
        </p:spPr>
        <p:txBody>
          <a:bodyPr anchorCtr="0" anchor="t" bIns="45700" lIns="91425" spcFirstLastPara="1" rIns="91425" wrap="square" tIns="45700">
            <a:normAutofit/>
          </a:bodyPr>
          <a:lstStyle/>
          <a:p>
            <a:pPr indent="-457200" lvl="0" marL="457200" rtl="0" algn="l">
              <a:lnSpc>
                <a:spcPct val="150000"/>
              </a:lnSpc>
              <a:spcBef>
                <a:spcPts val="0"/>
              </a:spcBef>
              <a:spcAft>
                <a:spcPts val="0"/>
              </a:spcAft>
              <a:buClr>
                <a:srgbClr val="FFC000"/>
              </a:buClr>
              <a:buSzPts val="3200"/>
              <a:buChar char="•"/>
            </a:pPr>
            <a:r>
              <a:rPr lang="en-GB">
                <a:solidFill>
                  <a:schemeClr val="dk1"/>
                </a:solidFill>
                <a:latin typeface="Playwrite GB J"/>
                <a:ea typeface="Playwrite GB J"/>
                <a:cs typeface="Playwrite GB J"/>
                <a:sym typeface="Playwrite GB J"/>
              </a:rPr>
              <a:t>8:40 Gates open</a:t>
            </a:r>
            <a:endParaRPr/>
          </a:p>
          <a:p>
            <a:pPr indent="-457200" lvl="0" marL="457200" rtl="0" algn="l">
              <a:lnSpc>
                <a:spcPct val="150000"/>
              </a:lnSpc>
              <a:spcBef>
                <a:spcPts val="0"/>
              </a:spcBef>
              <a:spcAft>
                <a:spcPts val="0"/>
              </a:spcAft>
              <a:buClr>
                <a:srgbClr val="FFC000"/>
              </a:buClr>
              <a:buSzPts val="3200"/>
              <a:buChar char="•"/>
            </a:pPr>
            <a:r>
              <a:rPr lang="en-GB">
                <a:solidFill>
                  <a:schemeClr val="dk1"/>
                </a:solidFill>
                <a:latin typeface="Playwrite GB J"/>
                <a:ea typeface="Playwrite GB J"/>
                <a:cs typeface="Playwrite GB J"/>
                <a:sym typeface="Playwrite GB J"/>
              </a:rPr>
              <a:t>8:50-8:55 Register taken</a:t>
            </a:r>
            <a:endParaRPr/>
          </a:p>
          <a:p>
            <a:pPr indent="-457200" lvl="0" marL="457200" rtl="0" algn="l">
              <a:lnSpc>
                <a:spcPct val="150000"/>
              </a:lnSpc>
              <a:spcBef>
                <a:spcPts val="0"/>
              </a:spcBef>
              <a:spcAft>
                <a:spcPts val="0"/>
              </a:spcAft>
              <a:buClr>
                <a:srgbClr val="FFC000"/>
              </a:buClr>
              <a:buSzPts val="3200"/>
              <a:buChar char="•"/>
            </a:pPr>
            <a:r>
              <a:rPr lang="en-GB">
                <a:solidFill>
                  <a:schemeClr val="dk1"/>
                </a:solidFill>
                <a:latin typeface="Playwrite GB J"/>
                <a:ea typeface="Playwrite GB J"/>
                <a:cs typeface="Playwrite GB J"/>
                <a:sym typeface="Playwrite GB J"/>
              </a:rPr>
              <a:t>10:15-10:30 Breaktime</a:t>
            </a:r>
            <a:endParaRPr/>
          </a:p>
          <a:p>
            <a:pPr indent="-457200" lvl="0" marL="457200" rtl="0" algn="l">
              <a:lnSpc>
                <a:spcPct val="150000"/>
              </a:lnSpc>
              <a:spcBef>
                <a:spcPts val="0"/>
              </a:spcBef>
              <a:spcAft>
                <a:spcPts val="0"/>
              </a:spcAft>
              <a:buClr>
                <a:srgbClr val="FFC000"/>
              </a:buClr>
              <a:buSzPts val="3200"/>
              <a:buChar char="•"/>
            </a:pPr>
            <a:r>
              <a:rPr lang="en-GB">
                <a:solidFill>
                  <a:schemeClr val="dk1"/>
                </a:solidFill>
                <a:latin typeface="Playwrite GB J"/>
                <a:ea typeface="Playwrite GB J"/>
                <a:cs typeface="Playwrite GB J"/>
                <a:sym typeface="Playwrite GB J"/>
              </a:rPr>
              <a:t>11:30-12:30 Lunchtime</a:t>
            </a:r>
            <a:endParaRPr/>
          </a:p>
          <a:p>
            <a:pPr indent="-457200" lvl="0" marL="457200" rtl="0" algn="l">
              <a:lnSpc>
                <a:spcPct val="150000"/>
              </a:lnSpc>
              <a:spcBef>
                <a:spcPts val="0"/>
              </a:spcBef>
              <a:spcAft>
                <a:spcPts val="0"/>
              </a:spcAft>
              <a:buClr>
                <a:srgbClr val="FFC000"/>
              </a:buClr>
              <a:buSzPts val="3200"/>
              <a:buChar char="•"/>
            </a:pPr>
            <a:r>
              <a:rPr lang="en-GB">
                <a:solidFill>
                  <a:schemeClr val="dk1"/>
                </a:solidFill>
                <a:latin typeface="Playwrite GB J"/>
                <a:ea typeface="Playwrite GB J"/>
                <a:cs typeface="Playwrite GB J"/>
                <a:sym typeface="Playwrite GB J"/>
              </a:rPr>
              <a:t>3:05 Gates open</a:t>
            </a:r>
            <a:endParaRPr/>
          </a:p>
          <a:p>
            <a:pPr indent="-457200" lvl="0" marL="457200" rtl="0" algn="l">
              <a:lnSpc>
                <a:spcPct val="150000"/>
              </a:lnSpc>
              <a:spcBef>
                <a:spcPts val="0"/>
              </a:spcBef>
              <a:spcAft>
                <a:spcPts val="0"/>
              </a:spcAft>
              <a:buClr>
                <a:srgbClr val="FFC000"/>
              </a:buClr>
              <a:buSzPts val="3200"/>
              <a:buChar char="•"/>
            </a:pPr>
            <a:r>
              <a:rPr lang="en-GB">
                <a:solidFill>
                  <a:schemeClr val="dk1"/>
                </a:solidFill>
                <a:latin typeface="Playwrite GB J"/>
                <a:ea typeface="Playwrite GB J"/>
                <a:cs typeface="Playwrite GB J"/>
                <a:sym typeface="Playwrite GB J"/>
              </a:rPr>
              <a:t>3:15 Hometime</a:t>
            </a:r>
            <a:endParaRPr>
              <a:solidFill>
                <a:schemeClr val="dk1"/>
              </a:solidFill>
              <a:latin typeface="Playwrite GB J"/>
              <a:ea typeface="Playwrite GB J"/>
              <a:cs typeface="Playwrite GB J"/>
              <a:sym typeface="Playwrite GB J"/>
            </a:endParaRPr>
          </a:p>
        </p:txBody>
      </p:sp>
      <p:pic>
        <p:nvPicPr>
          <p:cNvPr id="99" name="Google Shape;99;p3"/>
          <p:cNvPicPr preferRelativeResize="0"/>
          <p:nvPr/>
        </p:nvPicPr>
        <p:blipFill rotWithShape="1">
          <a:blip r:embed="rId3">
            <a:alphaModFix/>
          </a:blip>
          <a:srcRect b="0" l="0" r="0" t="0"/>
          <a:stretch/>
        </p:blipFill>
        <p:spPr>
          <a:xfrm>
            <a:off x="8195354" y="4565251"/>
            <a:ext cx="1734437" cy="172672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4"/>
          <p:cNvSpPr txBox="1"/>
          <p:nvPr>
            <p:ph idx="1" type="body"/>
          </p:nvPr>
        </p:nvSpPr>
        <p:spPr>
          <a:xfrm>
            <a:off x="2152650" y="1176245"/>
            <a:ext cx="8715376" cy="5567484"/>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170000"/>
              </a:lnSpc>
              <a:spcBef>
                <a:spcPts val="0"/>
              </a:spcBef>
              <a:spcAft>
                <a:spcPts val="0"/>
              </a:spcAft>
              <a:buSzPct val="216216"/>
              <a:buNone/>
            </a:pPr>
            <a:r>
              <a:rPr i="0" lang="en-GB" sz="1600">
                <a:solidFill>
                  <a:schemeClr val="dk1"/>
                </a:solidFill>
                <a:latin typeface="Playwrite GB J"/>
                <a:ea typeface="Playwrite GB J"/>
                <a:cs typeface="Playwrite GB J"/>
                <a:sym typeface="Playwrite GB J"/>
              </a:rPr>
              <a:t>We recognises the clear link between the attendance and achievement of pupils. Our aim is to encourage the highest possible levels of attendance and punctuality for pupils to support learning and development.</a:t>
            </a:r>
            <a:endParaRPr/>
          </a:p>
          <a:p>
            <a:pPr indent="0" lvl="0" marL="114297" rtl="0" algn="l">
              <a:lnSpc>
                <a:spcPct val="170000"/>
              </a:lnSpc>
              <a:spcBef>
                <a:spcPts val="360"/>
              </a:spcBef>
              <a:spcAft>
                <a:spcPts val="0"/>
              </a:spcAft>
              <a:buSzPct val="121622"/>
              <a:buNone/>
            </a:pPr>
            <a:r>
              <a:t/>
            </a:r>
            <a:endParaRPr sz="1600">
              <a:solidFill>
                <a:schemeClr val="dk1"/>
              </a:solidFill>
              <a:latin typeface="Playwrite GB J"/>
              <a:ea typeface="Playwrite GB J"/>
              <a:cs typeface="Playwrite GB J"/>
              <a:sym typeface="Playwrite GB J"/>
            </a:endParaRPr>
          </a:p>
          <a:p>
            <a:pPr indent="0" lvl="0" marL="114297" rtl="0" algn="l">
              <a:lnSpc>
                <a:spcPct val="170000"/>
              </a:lnSpc>
              <a:spcBef>
                <a:spcPts val="360"/>
              </a:spcBef>
              <a:spcAft>
                <a:spcPts val="0"/>
              </a:spcAft>
              <a:buSzPct val="121622"/>
              <a:buNone/>
            </a:pPr>
            <a:r>
              <a:rPr i="0" lang="en-GB" sz="1600">
                <a:solidFill>
                  <a:schemeClr val="dk1"/>
                </a:solidFill>
                <a:latin typeface="Playwrite GB J"/>
                <a:ea typeface="Playwrite GB J"/>
                <a:cs typeface="Playwrite GB J"/>
                <a:sym typeface="Playwrite GB J"/>
              </a:rPr>
              <a:t>The importance of attendance and punctuality is underpinned by an awareness of safeguarding issues. It is important to see our children every day and provide an educationally safe and secure environment.</a:t>
            </a:r>
            <a:endParaRPr/>
          </a:p>
          <a:p>
            <a:pPr indent="-228591" lvl="0" marL="457189" rtl="0" algn="l">
              <a:lnSpc>
                <a:spcPct val="170000"/>
              </a:lnSpc>
              <a:spcBef>
                <a:spcPts val="360"/>
              </a:spcBef>
              <a:spcAft>
                <a:spcPts val="0"/>
              </a:spcAft>
              <a:buSzPct val="121622"/>
              <a:buNone/>
            </a:pPr>
            <a:r>
              <a:t/>
            </a:r>
            <a:endParaRPr i="0" sz="1600">
              <a:solidFill>
                <a:schemeClr val="dk1"/>
              </a:solidFill>
              <a:latin typeface="Playwrite GB J"/>
              <a:ea typeface="Playwrite GB J"/>
              <a:cs typeface="Playwrite GB J"/>
              <a:sym typeface="Playwrite GB J"/>
            </a:endParaRPr>
          </a:p>
          <a:p>
            <a:pPr indent="0" lvl="0" marL="114297" rtl="0" algn="l">
              <a:lnSpc>
                <a:spcPct val="170000"/>
              </a:lnSpc>
              <a:spcBef>
                <a:spcPts val="360"/>
              </a:spcBef>
              <a:spcAft>
                <a:spcPts val="0"/>
              </a:spcAft>
              <a:buSzPct val="121622"/>
              <a:buNone/>
            </a:pPr>
            <a:r>
              <a:rPr i="0" lang="en-GB" sz="1600">
                <a:solidFill>
                  <a:schemeClr val="dk1"/>
                </a:solidFill>
                <a:latin typeface="Playwrite GB J"/>
                <a:ea typeface="Playwrite GB J"/>
                <a:cs typeface="Playwrite GB J"/>
                <a:sym typeface="Playwrite GB J"/>
              </a:rPr>
              <a:t>To gain the greatest benefit from their education it is vital that all pupils attend regularly and on time. Pupils should aim to attend every day that the school is open. We set a target for all pupils to aim for 100% attendance with the expectation all pupils achieve at least 97%. </a:t>
            </a:r>
            <a:endParaRPr/>
          </a:p>
          <a:p>
            <a:pPr indent="0" lvl="0" marL="114297" rtl="0" algn="l">
              <a:lnSpc>
                <a:spcPct val="170000"/>
              </a:lnSpc>
              <a:spcBef>
                <a:spcPts val="360"/>
              </a:spcBef>
              <a:spcAft>
                <a:spcPts val="0"/>
              </a:spcAft>
              <a:buSzPct val="121622"/>
              <a:buNone/>
            </a:pPr>
            <a:r>
              <a:t/>
            </a:r>
            <a:endParaRPr i="1" sz="1600">
              <a:solidFill>
                <a:schemeClr val="dk1"/>
              </a:solidFill>
              <a:latin typeface="Playwrite GB J"/>
              <a:ea typeface="Playwrite GB J"/>
              <a:cs typeface="Playwrite GB J"/>
              <a:sym typeface="Playwrite GB J"/>
            </a:endParaRPr>
          </a:p>
          <a:p>
            <a:pPr indent="0" lvl="0" marL="114297" rtl="0" algn="l">
              <a:lnSpc>
                <a:spcPct val="170000"/>
              </a:lnSpc>
              <a:spcBef>
                <a:spcPts val="360"/>
              </a:spcBef>
              <a:spcAft>
                <a:spcPts val="0"/>
              </a:spcAft>
              <a:buSzPct val="121622"/>
              <a:buNone/>
            </a:pPr>
            <a:r>
              <a:rPr i="1" lang="en-GB" sz="1600">
                <a:solidFill>
                  <a:schemeClr val="dk1"/>
                </a:solidFill>
                <a:latin typeface="Playwrite GB J"/>
                <a:ea typeface="Playwrite GB J"/>
                <a:cs typeface="Playwrite GB J"/>
                <a:sym typeface="Playwrite GB J"/>
              </a:rPr>
              <a:t>As a school we define regular attendance as 97% or above</a:t>
            </a:r>
            <a:endParaRPr i="0" sz="1600">
              <a:solidFill>
                <a:schemeClr val="dk1"/>
              </a:solidFill>
              <a:latin typeface="Playwrite GB J"/>
              <a:ea typeface="Playwrite GB J"/>
              <a:cs typeface="Playwrite GB J"/>
              <a:sym typeface="Playwrite GB J"/>
            </a:endParaRPr>
          </a:p>
          <a:p>
            <a:pPr indent="-139691" lvl="0" marL="342891" rtl="0" algn="l">
              <a:lnSpc>
                <a:spcPct val="170000"/>
              </a:lnSpc>
              <a:spcBef>
                <a:spcPts val="0"/>
              </a:spcBef>
              <a:spcAft>
                <a:spcPts val="0"/>
              </a:spcAft>
              <a:buSzPct val="384384"/>
              <a:buNone/>
            </a:pPr>
            <a:r>
              <a:t/>
            </a:r>
            <a:endParaRPr sz="900">
              <a:solidFill>
                <a:schemeClr val="dk1"/>
              </a:solidFill>
              <a:latin typeface="Playwrite GB J"/>
              <a:ea typeface="Playwrite GB J"/>
              <a:cs typeface="Playwrite GB J"/>
              <a:sym typeface="Playwrite GB J"/>
            </a:endParaRPr>
          </a:p>
        </p:txBody>
      </p:sp>
      <p:pic>
        <p:nvPicPr>
          <p:cNvPr id="105" name="Google Shape;105;p4"/>
          <p:cNvPicPr preferRelativeResize="0"/>
          <p:nvPr/>
        </p:nvPicPr>
        <p:blipFill rotWithShape="1">
          <a:blip r:embed="rId3">
            <a:alphaModFix/>
          </a:blip>
          <a:srcRect b="0" l="0" r="0" t="0"/>
          <a:stretch/>
        </p:blipFill>
        <p:spPr>
          <a:xfrm>
            <a:off x="230831" y="2898012"/>
            <a:ext cx="1410519" cy="1061975"/>
          </a:xfrm>
          <a:prstGeom prst="rect">
            <a:avLst/>
          </a:prstGeom>
          <a:noFill/>
          <a:ln>
            <a:noFill/>
          </a:ln>
        </p:spPr>
      </p:pic>
      <p:sp>
        <p:nvSpPr>
          <p:cNvPr id="106" name="Google Shape;106;p4"/>
          <p:cNvSpPr txBox="1"/>
          <p:nvPr/>
        </p:nvSpPr>
        <p:spPr>
          <a:xfrm>
            <a:off x="3003015" y="23691"/>
            <a:ext cx="6096000" cy="758221"/>
          </a:xfrm>
          <a:prstGeom prst="rect">
            <a:avLst/>
          </a:prstGeom>
          <a:noFill/>
          <a:ln>
            <a:noFill/>
          </a:ln>
        </p:spPr>
        <p:txBody>
          <a:bodyPr anchorCtr="0" anchor="t" bIns="45700" lIns="91425" spcFirstLastPara="1" rIns="91425" wrap="square" tIns="45700">
            <a:spAutoFit/>
          </a:bodyPr>
          <a:lstStyle/>
          <a:p>
            <a:pPr indent="0" lvl="0" marL="342891" marR="0" rtl="0" algn="ctr">
              <a:lnSpc>
                <a:spcPct val="150000"/>
              </a:lnSpc>
              <a:spcBef>
                <a:spcPts val="0"/>
              </a:spcBef>
              <a:spcAft>
                <a:spcPts val="0"/>
              </a:spcAft>
              <a:buNone/>
            </a:pPr>
            <a:r>
              <a:rPr b="0" i="0" lang="en-GB" sz="3200" u="none" cap="none" strike="noStrike">
                <a:solidFill>
                  <a:schemeClr val="dk1"/>
                </a:solidFill>
                <a:latin typeface="Playwrite GB J"/>
                <a:ea typeface="Playwrite GB J"/>
                <a:cs typeface="Playwrite GB J"/>
                <a:sym typeface="Playwrite GB J"/>
              </a:rPr>
              <a:t>Attendance</a:t>
            </a:r>
            <a:endParaRPr b="0" i="0" sz="2800" u="none" cap="none" strike="noStrike">
              <a:solidFill>
                <a:schemeClr val="dk1"/>
              </a:solidFill>
              <a:latin typeface="Playwrite GB J"/>
              <a:ea typeface="Playwrite GB J"/>
              <a:cs typeface="Playwrite GB J"/>
              <a:sym typeface="Playwrite GB J"/>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1"/>
          <p:cNvSpPr txBox="1"/>
          <p:nvPr>
            <p:ph type="title"/>
          </p:nvPr>
        </p:nvSpPr>
        <p:spPr>
          <a:xfrm>
            <a:off x="1984442" y="206545"/>
            <a:ext cx="8813259"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1800"/>
              <a:buNone/>
            </a:pPr>
            <a:r>
              <a:rPr lang="en-GB" sz="4000">
                <a:solidFill>
                  <a:schemeClr val="dk1"/>
                </a:solidFill>
                <a:latin typeface="Playwrite GB J"/>
                <a:ea typeface="Playwrite GB J"/>
                <a:cs typeface="Playwrite GB J"/>
                <a:sym typeface="Playwrite GB J"/>
              </a:rPr>
              <a:t>A message for our children…</a:t>
            </a:r>
            <a:endParaRPr/>
          </a:p>
        </p:txBody>
      </p:sp>
      <p:pic>
        <p:nvPicPr>
          <p:cNvPr id="112" name="Google Shape;112;p11"/>
          <p:cNvPicPr preferRelativeResize="0"/>
          <p:nvPr/>
        </p:nvPicPr>
        <p:blipFill rotWithShape="1">
          <a:blip r:embed="rId3">
            <a:alphaModFix/>
          </a:blip>
          <a:srcRect b="0" l="0" r="0" t="0"/>
          <a:stretch/>
        </p:blipFill>
        <p:spPr>
          <a:xfrm>
            <a:off x="4134256" y="1332904"/>
            <a:ext cx="3782828" cy="53185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3"/>
          <p:cNvSpPr txBox="1"/>
          <p:nvPr>
            <p:ph type="title"/>
          </p:nvPr>
        </p:nvSpPr>
        <p:spPr>
          <a:xfrm>
            <a:off x="1459148" y="274638"/>
            <a:ext cx="9056451"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1800"/>
              <a:buNone/>
            </a:pPr>
            <a:r>
              <a:rPr lang="en-GB" sz="6000">
                <a:solidFill>
                  <a:schemeClr val="dk1"/>
                </a:solidFill>
                <a:latin typeface="Playwrite GB J"/>
                <a:ea typeface="Playwrite GB J"/>
                <a:cs typeface="Playwrite GB J"/>
                <a:sym typeface="Playwrite GB J"/>
              </a:rPr>
              <a:t>Medical</a:t>
            </a:r>
            <a:endParaRPr/>
          </a:p>
        </p:txBody>
      </p:sp>
      <p:sp>
        <p:nvSpPr>
          <p:cNvPr id="118" name="Google Shape;118;p13"/>
          <p:cNvSpPr txBox="1"/>
          <p:nvPr>
            <p:ph idx="1" type="body"/>
          </p:nvPr>
        </p:nvSpPr>
        <p:spPr>
          <a:xfrm>
            <a:off x="1459148" y="1600206"/>
            <a:ext cx="9056451" cy="4525963"/>
          </a:xfrm>
          <a:prstGeom prst="rect">
            <a:avLst/>
          </a:prstGeom>
          <a:noFill/>
          <a:ln>
            <a:noFill/>
          </a:ln>
        </p:spPr>
        <p:txBody>
          <a:bodyPr anchorCtr="0" anchor="t" bIns="45700" lIns="91425" spcFirstLastPara="1" rIns="91425" wrap="square" tIns="45700">
            <a:normAutofit fontScale="92500" lnSpcReduction="10000"/>
          </a:bodyPr>
          <a:lstStyle/>
          <a:p>
            <a:pPr indent="-342891" lvl="0" marL="342891" rtl="0" algn="l">
              <a:lnSpc>
                <a:spcPct val="100000"/>
              </a:lnSpc>
              <a:spcBef>
                <a:spcPts val="640"/>
              </a:spcBef>
              <a:spcAft>
                <a:spcPts val="0"/>
              </a:spcAft>
              <a:buSzPct val="108108"/>
              <a:buChar char="•"/>
            </a:pPr>
            <a:r>
              <a:rPr lang="en-GB">
                <a:solidFill>
                  <a:schemeClr val="dk1"/>
                </a:solidFill>
                <a:latin typeface="Playwrite GB J"/>
                <a:ea typeface="Playwrite GB J"/>
                <a:cs typeface="Playwrite GB J"/>
                <a:sym typeface="Playwrite GB J"/>
              </a:rPr>
              <a:t>Mrs Evans/Mrs Chamberlain can offer advice on medical plans.</a:t>
            </a:r>
            <a:endParaRPr/>
          </a:p>
          <a:p>
            <a:pPr indent="0" lvl="0" marL="0" rtl="0" algn="l">
              <a:lnSpc>
                <a:spcPct val="100000"/>
              </a:lnSpc>
              <a:spcBef>
                <a:spcPts val="640"/>
              </a:spcBef>
              <a:spcAft>
                <a:spcPts val="0"/>
              </a:spcAft>
              <a:buSzPct val="108108"/>
              <a:buNone/>
            </a:pPr>
            <a:r>
              <a:t/>
            </a:r>
            <a:endParaRPr>
              <a:solidFill>
                <a:schemeClr val="dk1"/>
              </a:solidFill>
              <a:latin typeface="Playwrite GB J"/>
              <a:ea typeface="Playwrite GB J"/>
              <a:cs typeface="Playwrite GB J"/>
              <a:sym typeface="Playwrite GB J"/>
            </a:endParaRPr>
          </a:p>
          <a:p>
            <a:pPr indent="-342891" lvl="0" marL="342891" rtl="0" algn="l">
              <a:lnSpc>
                <a:spcPct val="100000"/>
              </a:lnSpc>
              <a:spcBef>
                <a:spcPts val="640"/>
              </a:spcBef>
              <a:spcAft>
                <a:spcPts val="0"/>
              </a:spcAft>
              <a:buSzPct val="108108"/>
              <a:buChar char="•"/>
            </a:pPr>
            <a:r>
              <a:rPr lang="en-GB">
                <a:solidFill>
                  <a:schemeClr val="dk1"/>
                </a:solidFill>
                <a:latin typeface="Playwrite GB J"/>
                <a:ea typeface="Playwrite GB J"/>
                <a:cs typeface="Playwrite GB J"/>
                <a:sym typeface="Playwrite GB J"/>
              </a:rPr>
              <a:t>Medicines can be administered in school, this must be organised at the school office.</a:t>
            </a:r>
            <a:endParaRPr/>
          </a:p>
          <a:p>
            <a:pPr indent="-139691" lvl="0" marL="342891" rtl="0" algn="l">
              <a:lnSpc>
                <a:spcPct val="100000"/>
              </a:lnSpc>
              <a:spcBef>
                <a:spcPts val="640"/>
              </a:spcBef>
              <a:spcAft>
                <a:spcPts val="0"/>
              </a:spcAft>
              <a:buSzPct val="108108"/>
              <a:buNone/>
            </a:pPr>
            <a:r>
              <a:t/>
            </a:r>
            <a:endParaRPr>
              <a:solidFill>
                <a:schemeClr val="dk1"/>
              </a:solidFill>
              <a:latin typeface="Playwrite GB J"/>
              <a:ea typeface="Playwrite GB J"/>
              <a:cs typeface="Playwrite GB J"/>
              <a:sym typeface="Playwrite GB J"/>
            </a:endParaRPr>
          </a:p>
          <a:p>
            <a:pPr indent="-342891" lvl="0" marL="342891" rtl="0" algn="l">
              <a:lnSpc>
                <a:spcPct val="100000"/>
              </a:lnSpc>
              <a:spcBef>
                <a:spcPts val="640"/>
              </a:spcBef>
              <a:spcAft>
                <a:spcPts val="0"/>
              </a:spcAft>
              <a:buSzPct val="108108"/>
              <a:buChar char="•"/>
            </a:pPr>
            <a:r>
              <a:rPr lang="en-GB">
                <a:solidFill>
                  <a:schemeClr val="dk1"/>
                </a:solidFill>
                <a:latin typeface="Playwrite GB J"/>
                <a:ea typeface="Playwrite GB J"/>
                <a:cs typeface="Playwrite GB J"/>
                <a:sym typeface="Playwrite GB J"/>
              </a:rPr>
              <a:t>If a child has had First Aid in school you will receive notification. On occasions we may give a curtsey call home.</a:t>
            </a:r>
            <a:endParaRPr/>
          </a:p>
          <a:p>
            <a:pPr indent="-228591" lvl="0" marL="457189" rtl="0" algn="l">
              <a:lnSpc>
                <a:spcPct val="100000"/>
              </a:lnSpc>
              <a:spcBef>
                <a:spcPts val="360"/>
              </a:spcBef>
              <a:spcAft>
                <a:spcPts val="0"/>
              </a:spcAft>
              <a:buClr>
                <a:schemeClr val="lt1"/>
              </a:buClr>
              <a:buSzPct val="60811"/>
              <a:buNone/>
            </a:pPr>
            <a:r>
              <a:t/>
            </a:r>
            <a:endParaRPr>
              <a:solidFill>
                <a:schemeClr val="dk1"/>
              </a:solidFill>
              <a:latin typeface="Playwrite GB J"/>
              <a:ea typeface="Playwrite GB J"/>
              <a:cs typeface="Playwrite GB J"/>
              <a:sym typeface="Playwrite GB J"/>
            </a:endParaRPr>
          </a:p>
        </p:txBody>
      </p:sp>
      <p:pic>
        <p:nvPicPr>
          <p:cNvPr id="119" name="Google Shape;119;p13"/>
          <p:cNvPicPr preferRelativeResize="0"/>
          <p:nvPr/>
        </p:nvPicPr>
        <p:blipFill rotWithShape="1">
          <a:blip r:embed="rId3">
            <a:alphaModFix/>
          </a:blip>
          <a:srcRect b="0" l="0" r="0" t="0"/>
          <a:stretch/>
        </p:blipFill>
        <p:spPr>
          <a:xfrm>
            <a:off x="9160142" y="96050"/>
            <a:ext cx="1238187" cy="150018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30"/>
          <p:cNvSpPr txBox="1"/>
          <p:nvPr>
            <p:ph type="title"/>
          </p:nvPr>
        </p:nvSpPr>
        <p:spPr>
          <a:xfrm>
            <a:off x="1981200" y="85725"/>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1800"/>
              <a:buNone/>
            </a:pPr>
            <a:r>
              <a:rPr lang="en-GB" sz="4800">
                <a:solidFill>
                  <a:schemeClr val="dk1"/>
                </a:solidFill>
                <a:latin typeface="Playwrite GB J"/>
                <a:ea typeface="Playwrite GB J"/>
                <a:cs typeface="Playwrite GB J"/>
                <a:sym typeface="Playwrite GB J"/>
              </a:rPr>
              <a:t>Food in School</a:t>
            </a:r>
            <a:r>
              <a:rPr lang="en-GB" sz="6000">
                <a:solidFill>
                  <a:schemeClr val="dk1"/>
                </a:solidFill>
                <a:latin typeface="Playwrite GB J"/>
                <a:ea typeface="Playwrite GB J"/>
                <a:cs typeface="Playwrite GB J"/>
                <a:sym typeface="Playwrite GB J"/>
              </a:rPr>
              <a:t>.</a:t>
            </a:r>
            <a:endParaRPr/>
          </a:p>
        </p:txBody>
      </p:sp>
      <p:sp>
        <p:nvSpPr>
          <p:cNvPr id="125" name="Google Shape;125;p30"/>
          <p:cNvSpPr txBox="1"/>
          <p:nvPr/>
        </p:nvSpPr>
        <p:spPr>
          <a:xfrm>
            <a:off x="1981200" y="696458"/>
            <a:ext cx="8229600" cy="4983865"/>
          </a:xfrm>
          <a:prstGeom prst="rect">
            <a:avLst/>
          </a:prstGeom>
          <a:noFill/>
          <a:ln>
            <a:noFill/>
          </a:ln>
        </p:spPr>
        <p:txBody>
          <a:bodyPr anchorCtr="0" anchor="t" bIns="45700" lIns="91425" spcFirstLastPara="1" rIns="91425" wrap="square" tIns="45700">
            <a:spAutoFit/>
          </a:bodyPr>
          <a:lstStyle/>
          <a:p>
            <a:pPr indent="-139691" lvl="0" marL="342891" marR="0" rtl="0" algn="l">
              <a:lnSpc>
                <a:spcPct val="150000"/>
              </a:lnSpc>
              <a:spcBef>
                <a:spcPts val="0"/>
              </a:spcBef>
              <a:spcAft>
                <a:spcPts val="0"/>
              </a:spcAft>
              <a:buClr>
                <a:schemeClr val="lt1"/>
              </a:buClr>
              <a:buSzPts val="3200"/>
              <a:buFont typeface="Arial"/>
              <a:buNone/>
            </a:pPr>
            <a:r>
              <a:t/>
            </a:r>
            <a:endParaRPr b="0" i="1" sz="1200" u="none" cap="none" strike="noStrike">
              <a:solidFill>
                <a:schemeClr val="dk1"/>
              </a:solidFill>
              <a:latin typeface="Playwrite GB J"/>
              <a:ea typeface="Playwrite GB J"/>
              <a:cs typeface="Playwrite GB J"/>
              <a:sym typeface="Playwrite GB J"/>
            </a:endParaRPr>
          </a:p>
          <a:p>
            <a:pPr indent="-342891" lvl="0" marL="342891" marR="0" rtl="0" algn="l">
              <a:lnSpc>
                <a:spcPct val="150000"/>
              </a:lnSpc>
              <a:spcBef>
                <a:spcPts val="640"/>
              </a:spcBef>
              <a:spcAft>
                <a:spcPts val="0"/>
              </a:spcAft>
              <a:buClr>
                <a:schemeClr val="lt1"/>
              </a:buClr>
              <a:buSzPts val="3200"/>
              <a:buFont typeface="Arial"/>
              <a:buChar char="•"/>
            </a:pPr>
            <a:r>
              <a:rPr b="0" i="1" lang="en-GB" sz="2800" u="none" cap="none" strike="noStrike">
                <a:solidFill>
                  <a:schemeClr val="dk1"/>
                </a:solidFill>
                <a:latin typeface="Playwrite GB J"/>
                <a:ea typeface="Playwrite GB J"/>
                <a:cs typeface="Playwrite GB J"/>
                <a:sym typeface="Playwrite GB J"/>
              </a:rPr>
              <a:t>Snack times - </a:t>
            </a:r>
            <a:r>
              <a:rPr b="0" i="0" lang="en-GB" sz="2800" u="none" cap="none" strike="noStrike">
                <a:solidFill>
                  <a:schemeClr val="dk1"/>
                </a:solidFill>
                <a:latin typeface="Playwrite GB J"/>
                <a:ea typeface="Playwrite GB J"/>
                <a:cs typeface="Playwrite GB J"/>
                <a:sym typeface="Playwrite GB J"/>
              </a:rPr>
              <a:t>Children are provided with a piece of fruit everyday</a:t>
            </a:r>
            <a:endParaRPr/>
          </a:p>
          <a:p>
            <a:pPr indent="-342891" lvl="0" marL="342891" marR="0" rtl="0" algn="l">
              <a:lnSpc>
                <a:spcPct val="150000"/>
              </a:lnSpc>
              <a:spcBef>
                <a:spcPts val="640"/>
              </a:spcBef>
              <a:spcAft>
                <a:spcPts val="0"/>
              </a:spcAft>
              <a:buClr>
                <a:schemeClr val="lt1"/>
              </a:buClr>
              <a:buSzPts val="3200"/>
              <a:buFont typeface="Arial"/>
              <a:buChar char="•"/>
            </a:pPr>
            <a:r>
              <a:rPr b="0" i="1" lang="en-GB" sz="2800" u="none" cap="none" strike="noStrike">
                <a:solidFill>
                  <a:schemeClr val="dk1"/>
                </a:solidFill>
                <a:latin typeface="Playwrite GB J"/>
                <a:ea typeface="Playwrite GB J"/>
                <a:cs typeface="Playwrite GB J"/>
                <a:sym typeface="Playwrite GB J"/>
              </a:rPr>
              <a:t>Lunch times </a:t>
            </a:r>
            <a:r>
              <a:rPr b="0" i="0" lang="en-GB" sz="2800" u="none" cap="none" strike="noStrike">
                <a:solidFill>
                  <a:schemeClr val="dk1"/>
                </a:solidFill>
                <a:latin typeface="Playwrite GB J"/>
                <a:ea typeface="Playwrite GB J"/>
                <a:cs typeface="Playwrite GB J"/>
                <a:sym typeface="Playwrite GB J"/>
              </a:rPr>
              <a:t>– Please help us to promote healthy lunches. You can refer to the website for further information. Please note, we are a nut-free school. Packed lunches are only allowed in Key stage 2. </a:t>
            </a:r>
            <a:endParaRPr/>
          </a:p>
        </p:txBody>
      </p:sp>
      <p:pic>
        <p:nvPicPr>
          <p:cNvPr id="126" name="Google Shape;126;p30"/>
          <p:cNvPicPr preferRelativeResize="0"/>
          <p:nvPr/>
        </p:nvPicPr>
        <p:blipFill rotWithShape="1">
          <a:blip r:embed="rId3">
            <a:alphaModFix/>
          </a:blip>
          <a:srcRect b="0" l="0" r="0" t="0"/>
          <a:stretch/>
        </p:blipFill>
        <p:spPr>
          <a:xfrm>
            <a:off x="9015975" y="5781675"/>
            <a:ext cx="1390088" cy="990600"/>
          </a:xfrm>
          <a:prstGeom prst="rect">
            <a:avLst/>
          </a:prstGeom>
          <a:noFill/>
          <a:ln>
            <a:noFill/>
          </a:ln>
        </p:spPr>
      </p:pic>
      <p:pic>
        <p:nvPicPr>
          <p:cNvPr id="127" name="Google Shape;127;p30"/>
          <p:cNvPicPr preferRelativeResize="0"/>
          <p:nvPr/>
        </p:nvPicPr>
        <p:blipFill rotWithShape="1">
          <a:blip r:embed="rId4">
            <a:alphaModFix/>
          </a:blip>
          <a:srcRect b="0" l="0" r="0" t="0"/>
          <a:stretch/>
        </p:blipFill>
        <p:spPr>
          <a:xfrm>
            <a:off x="1785941" y="5928821"/>
            <a:ext cx="2747963" cy="72314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5"/>
          <p:cNvSpPr txBox="1"/>
          <p:nvPr>
            <p:ph type="title"/>
          </p:nvPr>
        </p:nvSpPr>
        <p:spPr>
          <a:xfrm>
            <a:off x="1981200" y="274639"/>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400"/>
              <a:buNone/>
            </a:pPr>
            <a:r>
              <a:rPr lang="en-GB" u="sng">
                <a:solidFill>
                  <a:schemeClr val="dk1"/>
                </a:solidFill>
                <a:latin typeface="Playwrite GB J"/>
                <a:ea typeface="Playwrite GB J"/>
                <a:cs typeface="Playwrite GB J"/>
                <a:sym typeface="Playwrite GB J"/>
              </a:rPr>
              <a:t>Uniform</a:t>
            </a:r>
            <a:endParaRPr>
              <a:solidFill>
                <a:schemeClr val="dk1"/>
              </a:solidFill>
              <a:latin typeface="Playwrite GB J"/>
              <a:ea typeface="Playwrite GB J"/>
              <a:cs typeface="Playwrite GB J"/>
              <a:sym typeface="Playwrite GB J"/>
            </a:endParaRPr>
          </a:p>
        </p:txBody>
      </p:sp>
      <p:sp>
        <p:nvSpPr>
          <p:cNvPr id="133" name="Google Shape;133;p5"/>
          <p:cNvSpPr txBox="1"/>
          <p:nvPr>
            <p:ph idx="1" type="body"/>
          </p:nvPr>
        </p:nvSpPr>
        <p:spPr>
          <a:xfrm>
            <a:off x="1957232" y="1044626"/>
            <a:ext cx="8784976" cy="5314603"/>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3200"/>
              <a:buNone/>
            </a:pPr>
            <a:r>
              <a:t/>
            </a:r>
            <a:endParaRPr u="sng">
              <a:solidFill>
                <a:schemeClr val="dk1"/>
              </a:solidFill>
              <a:latin typeface="Playwrite GB J"/>
              <a:ea typeface="Playwrite GB J"/>
              <a:cs typeface="Playwrite GB J"/>
              <a:sym typeface="Playwrite GB J"/>
            </a:endParaRPr>
          </a:p>
          <a:p>
            <a:pPr indent="0" lvl="0" marL="0" rtl="0" algn="l">
              <a:lnSpc>
                <a:spcPct val="100000"/>
              </a:lnSpc>
              <a:spcBef>
                <a:spcPts val="0"/>
              </a:spcBef>
              <a:spcAft>
                <a:spcPts val="0"/>
              </a:spcAft>
              <a:buSzPts val="3200"/>
              <a:buNone/>
            </a:pPr>
            <a:r>
              <a:rPr lang="en-GB" u="sng">
                <a:solidFill>
                  <a:schemeClr val="dk1"/>
                </a:solidFill>
                <a:latin typeface="Playwrite GB J"/>
                <a:ea typeface="Playwrite GB J"/>
                <a:cs typeface="Playwrite GB J"/>
                <a:sym typeface="Playwrite GB J"/>
              </a:rPr>
              <a:t>Your child will need:</a:t>
            </a:r>
            <a:endParaRPr>
              <a:solidFill>
                <a:schemeClr val="dk1"/>
              </a:solidFill>
              <a:latin typeface="Playwrite GB J"/>
              <a:ea typeface="Playwrite GB J"/>
              <a:cs typeface="Playwrite GB J"/>
              <a:sym typeface="Playwrite GB J"/>
            </a:endParaRPr>
          </a:p>
          <a:p>
            <a:pPr indent="-342891" lvl="0" marL="342891" rtl="0" algn="l">
              <a:lnSpc>
                <a:spcPct val="100000"/>
              </a:lnSpc>
              <a:spcBef>
                <a:spcPts val="640"/>
              </a:spcBef>
              <a:spcAft>
                <a:spcPts val="0"/>
              </a:spcAft>
              <a:buSzPts val="3200"/>
              <a:buChar char="•"/>
            </a:pPr>
            <a:r>
              <a:rPr lang="en-GB">
                <a:solidFill>
                  <a:schemeClr val="dk1"/>
                </a:solidFill>
                <a:latin typeface="Playwrite GB J"/>
                <a:ea typeface="Playwrite GB J"/>
                <a:cs typeface="Playwrite GB J"/>
                <a:sym typeface="Playwrite GB J"/>
              </a:rPr>
              <a:t>White shirt/blouse</a:t>
            </a:r>
            <a:endParaRPr>
              <a:solidFill>
                <a:schemeClr val="dk1"/>
              </a:solidFill>
              <a:latin typeface="Playwrite GB J"/>
              <a:ea typeface="Playwrite GB J"/>
              <a:cs typeface="Playwrite GB J"/>
              <a:sym typeface="Playwrite GB J"/>
            </a:endParaRPr>
          </a:p>
          <a:p>
            <a:pPr indent="-342891" lvl="0" marL="342891" rtl="0" algn="l">
              <a:lnSpc>
                <a:spcPct val="100000"/>
              </a:lnSpc>
              <a:spcBef>
                <a:spcPts val="640"/>
              </a:spcBef>
              <a:spcAft>
                <a:spcPts val="0"/>
              </a:spcAft>
              <a:buSzPts val="3200"/>
              <a:buChar char="•"/>
            </a:pPr>
            <a:r>
              <a:rPr lang="en-GB">
                <a:solidFill>
                  <a:schemeClr val="dk1"/>
                </a:solidFill>
                <a:latin typeface="Playwrite GB J"/>
                <a:ea typeface="Playwrite GB J"/>
                <a:cs typeface="Playwrite GB J"/>
                <a:sym typeface="Playwrite GB J"/>
              </a:rPr>
              <a:t>Grey jumper/cardigan</a:t>
            </a:r>
            <a:endParaRPr>
              <a:solidFill>
                <a:schemeClr val="dk1"/>
              </a:solidFill>
              <a:latin typeface="Playwrite GB J"/>
              <a:ea typeface="Playwrite GB J"/>
              <a:cs typeface="Playwrite GB J"/>
              <a:sym typeface="Playwrite GB J"/>
            </a:endParaRPr>
          </a:p>
          <a:p>
            <a:pPr indent="-342891" lvl="0" marL="342891" rtl="0" algn="l">
              <a:lnSpc>
                <a:spcPct val="100000"/>
              </a:lnSpc>
              <a:spcBef>
                <a:spcPts val="640"/>
              </a:spcBef>
              <a:spcAft>
                <a:spcPts val="0"/>
              </a:spcAft>
              <a:buSzPts val="3200"/>
              <a:buChar char="•"/>
            </a:pPr>
            <a:r>
              <a:rPr lang="en-GB">
                <a:solidFill>
                  <a:schemeClr val="dk1"/>
                </a:solidFill>
                <a:latin typeface="Playwrite GB J"/>
                <a:ea typeface="Playwrite GB J"/>
                <a:cs typeface="Playwrite GB J"/>
                <a:sym typeface="Playwrite GB J"/>
              </a:rPr>
              <a:t>Grey trousers or dress/skirt</a:t>
            </a:r>
            <a:endParaRPr>
              <a:solidFill>
                <a:schemeClr val="dk1"/>
              </a:solidFill>
              <a:latin typeface="Playwrite GB J"/>
              <a:ea typeface="Playwrite GB J"/>
              <a:cs typeface="Playwrite GB J"/>
              <a:sym typeface="Playwrite GB J"/>
            </a:endParaRPr>
          </a:p>
          <a:p>
            <a:pPr indent="-342891" lvl="0" marL="342891" rtl="0" algn="l">
              <a:lnSpc>
                <a:spcPct val="100000"/>
              </a:lnSpc>
              <a:spcBef>
                <a:spcPts val="640"/>
              </a:spcBef>
              <a:spcAft>
                <a:spcPts val="0"/>
              </a:spcAft>
              <a:buSzPts val="3200"/>
              <a:buChar char="•"/>
            </a:pPr>
            <a:r>
              <a:rPr lang="en-GB">
                <a:solidFill>
                  <a:schemeClr val="dk1"/>
                </a:solidFill>
                <a:latin typeface="Playwrite GB J"/>
                <a:ea typeface="Playwrite GB J"/>
                <a:cs typeface="Playwrite GB J"/>
                <a:sym typeface="Playwrite GB J"/>
              </a:rPr>
              <a:t>School tie</a:t>
            </a:r>
            <a:endParaRPr>
              <a:solidFill>
                <a:schemeClr val="dk1"/>
              </a:solidFill>
              <a:latin typeface="Playwrite GB J"/>
              <a:ea typeface="Playwrite GB J"/>
              <a:cs typeface="Playwrite GB J"/>
              <a:sym typeface="Playwrite GB J"/>
            </a:endParaRPr>
          </a:p>
          <a:p>
            <a:pPr indent="-342891" lvl="0" marL="342891" rtl="0" algn="l">
              <a:lnSpc>
                <a:spcPct val="100000"/>
              </a:lnSpc>
              <a:spcBef>
                <a:spcPts val="640"/>
              </a:spcBef>
              <a:spcAft>
                <a:spcPts val="0"/>
              </a:spcAft>
              <a:buSzPts val="3200"/>
              <a:buChar char="•"/>
            </a:pPr>
            <a:r>
              <a:rPr lang="en-GB">
                <a:solidFill>
                  <a:schemeClr val="dk1"/>
                </a:solidFill>
                <a:latin typeface="Playwrite GB J"/>
                <a:ea typeface="Playwrite GB J"/>
                <a:cs typeface="Playwrite GB J"/>
                <a:sym typeface="Playwrite GB J"/>
              </a:rPr>
              <a:t>Plain black shoes.</a:t>
            </a:r>
            <a:endParaRPr>
              <a:solidFill>
                <a:schemeClr val="dk1"/>
              </a:solidFill>
              <a:latin typeface="Playwrite GB J"/>
              <a:ea typeface="Playwrite GB J"/>
              <a:cs typeface="Playwrite GB J"/>
              <a:sym typeface="Playwrite GB J"/>
            </a:endParaRPr>
          </a:p>
          <a:p>
            <a:pPr indent="0" lvl="0" marL="0" rtl="0" algn="l">
              <a:lnSpc>
                <a:spcPct val="100000"/>
              </a:lnSpc>
              <a:spcBef>
                <a:spcPts val="640"/>
              </a:spcBef>
              <a:spcAft>
                <a:spcPts val="0"/>
              </a:spcAft>
              <a:buSzPts val="3200"/>
              <a:buNone/>
            </a:pPr>
            <a:r>
              <a:t/>
            </a:r>
            <a:endParaRPr>
              <a:solidFill>
                <a:schemeClr val="dk1"/>
              </a:solidFill>
              <a:latin typeface="Playwrite GB J"/>
              <a:ea typeface="Playwrite GB J"/>
              <a:cs typeface="Playwrite GB J"/>
              <a:sym typeface="Playwrite GB J"/>
            </a:endParaRPr>
          </a:p>
          <a:p>
            <a:pPr indent="-139697" lvl="0" marL="342891" rtl="0" algn="l">
              <a:lnSpc>
                <a:spcPct val="100000"/>
              </a:lnSpc>
              <a:spcBef>
                <a:spcPts val="640"/>
              </a:spcBef>
              <a:spcAft>
                <a:spcPts val="0"/>
              </a:spcAft>
              <a:buSzPts val="3200"/>
              <a:buNone/>
            </a:pPr>
            <a:r>
              <a:t/>
            </a:r>
            <a:endParaRPr>
              <a:solidFill>
                <a:schemeClr val="dk1"/>
              </a:solidFill>
              <a:latin typeface="Playwrite GB J"/>
              <a:ea typeface="Playwrite GB J"/>
              <a:cs typeface="Playwrite GB J"/>
              <a:sym typeface="Playwrite GB J"/>
            </a:endParaRPr>
          </a:p>
        </p:txBody>
      </p:sp>
      <p:grpSp>
        <p:nvGrpSpPr>
          <p:cNvPr id="134" name="Google Shape;134;p5"/>
          <p:cNvGrpSpPr/>
          <p:nvPr/>
        </p:nvGrpSpPr>
        <p:grpSpPr>
          <a:xfrm>
            <a:off x="7765583" y="3527388"/>
            <a:ext cx="2859484" cy="2831841"/>
            <a:chOff x="2624137" y="1568768"/>
            <a:chExt cx="3409950" cy="2825750"/>
          </a:xfrm>
        </p:grpSpPr>
        <p:pic>
          <p:nvPicPr>
            <p:cNvPr id="135" name="Google Shape;135;p5"/>
            <p:cNvPicPr preferRelativeResize="0"/>
            <p:nvPr/>
          </p:nvPicPr>
          <p:blipFill rotWithShape="1">
            <a:blip r:embed="rId3">
              <a:alphaModFix/>
            </a:blip>
            <a:srcRect b="0" l="0" r="0" t="0"/>
            <a:stretch/>
          </p:blipFill>
          <p:spPr>
            <a:xfrm>
              <a:off x="2624137" y="1568768"/>
              <a:ext cx="3409950" cy="2825750"/>
            </a:xfrm>
            <a:prstGeom prst="rect">
              <a:avLst/>
            </a:prstGeom>
            <a:noFill/>
            <a:ln>
              <a:noFill/>
            </a:ln>
          </p:spPr>
        </p:pic>
        <p:pic>
          <p:nvPicPr>
            <p:cNvPr id="136" name="Google Shape;136;p5"/>
            <p:cNvPicPr preferRelativeResize="0"/>
            <p:nvPr/>
          </p:nvPicPr>
          <p:blipFill rotWithShape="1">
            <a:blip r:embed="rId4">
              <a:alphaModFix/>
            </a:blip>
            <a:srcRect b="0" l="0" r="0" t="0"/>
            <a:stretch/>
          </p:blipFill>
          <p:spPr>
            <a:xfrm>
              <a:off x="4533582" y="2476818"/>
              <a:ext cx="367665" cy="356235"/>
            </a:xfrm>
            <a:prstGeom prst="rect">
              <a:avLst/>
            </a:prstGeom>
            <a:noFill/>
            <a:ln>
              <a:noFill/>
            </a:ln>
          </p:spPr>
        </p:pic>
      </p:grpSp>
      <p:grpSp>
        <p:nvGrpSpPr>
          <p:cNvPr id="137" name="Google Shape;137;p5"/>
          <p:cNvGrpSpPr/>
          <p:nvPr/>
        </p:nvGrpSpPr>
        <p:grpSpPr>
          <a:xfrm>
            <a:off x="8044019" y="-545623"/>
            <a:ext cx="3063595" cy="3105401"/>
            <a:chOff x="2922587" y="1691958"/>
            <a:chExt cx="3597275" cy="3597275"/>
          </a:xfrm>
        </p:grpSpPr>
        <p:pic>
          <p:nvPicPr>
            <p:cNvPr descr="Allithwaite Primary School Uniform Archives - Identity" id="138" name="Google Shape;138;p5"/>
            <p:cNvPicPr preferRelativeResize="0"/>
            <p:nvPr/>
          </p:nvPicPr>
          <p:blipFill rotWithShape="1">
            <a:blip r:embed="rId5">
              <a:alphaModFix/>
            </a:blip>
            <a:srcRect b="0" l="0" r="0" t="0"/>
            <a:stretch/>
          </p:blipFill>
          <p:spPr>
            <a:xfrm>
              <a:off x="2922587" y="1691958"/>
              <a:ext cx="3597275" cy="3597275"/>
            </a:xfrm>
            <a:prstGeom prst="rect">
              <a:avLst/>
            </a:prstGeom>
            <a:noFill/>
            <a:ln>
              <a:noFill/>
            </a:ln>
          </p:spPr>
        </p:pic>
        <p:pic>
          <p:nvPicPr>
            <p:cNvPr id="139" name="Google Shape;139;p5"/>
            <p:cNvPicPr preferRelativeResize="0"/>
            <p:nvPr/>
          </p:nvPicPr>
          <p:blipFill rotWithShape="1">
            <a:blip r:embed="rId6">
              <a:alphaModFix/>
            </a:blip>
            <a:srcRect b="0" l="0" r="0" t="0"/>
            <a:stretch/>
          </p:blipFill>
          <p:spPr>
            <a:xfrm>
              <a:off x="4548187" y="3318193"/>
              <a:ext cx="367665" cy="356235"/>
            </a:xfrm>
            <a:prstGeom prst="rect">
              <a:avLst/>
            </a:prstGeom>
            <a:noFill/>
            <a:ln>
              <a:noFill/>
            </a:ln>
          </p:spPr>
        </p:pic>
      </p:grpSp>
      <p:pic>
        <p:nvPicPr>
          <p:cNvPr id="140" name="Google Shape;140;p5"/>
          <p:cNvPicPr preferRelativeResize="0"/>
          <p:nvPr/>
        </p:nvPicPr>
        <p:blipFill rotWithShape="1">
          <a:blip r:embed="rId7">
            <a:alphaModFix/>
          </a:blip>
          <a:srcRect b="0" l="0" r="0" t="0"/>
          <a:stretch/>
        </p:blipFill>
        <p:spPr>
          <a:xfrm>
            <a:off x="4914057" y="4906490"/>
            <a:ext cx="2363900" cy="181379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6"/>
          <p:cNvSpPr txBox="1"/>
          <p:nvPr>
            <p:ph type="title"/>
          </p:nvPr>
        </p:nvSpPr>
        <p:spPr>
          <a:xfrm>
            <a:off x="2234119" y="391371"/>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50000"/>
              </a:lnSpc>
              <a:spcBef>
                <a:spcPts val="0"/>
              </a:spcBef>
              <a:spcAft>
                <a:spcPts val="0"/>
              </a:spcAft>
              <a:buSzPct val="81481"/>
              <a:buNone/>
            </a:pPr>
            <a:r>
              <a:rPr lang="en-GB" sz="6000">
                <a:solidFill>
                  <a:schemeClr val="dk1"/>
                </a:solidFill>
                <a:latin typeface="Playwrite GB J"/>
                <a:ea typeface="Playwrite GB J"/>
                <a:cs typeface="Playwrite GB J"/>
                <a:sym typeface="Playwrite GB J"/>
              </a:rPr>
              <a:t>PE Kits</a:t>
            </a:r>
            <a:endParaRPr sz="6000">
              <a:solidFill>
                <a:schemeClr val="dk1"/>
              </a:solidFill>
              <a:latin typeface="Playwrite GB J"/>
              <a:ea typeface="Playwrite GB J"/>
              <a:cs typeface="Playwrite GB J"/>
              <a:sym typeface="Playwrite GB J"/>
            </a:endParaRPr>
          </a:p>
        </p:txBody>
      </p:sp>
      <p:sp>
        <p:nvSpPr>
          <p:cNvPr id="146" name="Google Shape;146;p6"/>
          <p:cNvSpPr txBox="1"/>
          <p:nvPr>
            <p:ph idx="1" type="body"/>
          </p:nvPr>
        </p:nvSpPr>
        <p:spPr>
          <a:xfrm>
            <a:off x="1956431" y="1385494"/>
            <a:ext cx="8784976" cy="5314603"/>
          </a:xfrm>
          <a:prstGeom prst="rect">
            <a:avLst/>
          </a:prstGeom>
          <a:noFill/>
          <a:ln>
            <a:noFill/>
          </a:ln>
        </p:spPr>
        <p:txBody>
          <a:bodyPr anchorCtr="0" anchor="t" bIns="45700" lIns="91425" spcFirstLastPara="1" rIns="91425" wrap="square" tIns="45700">
            <a:normAutofit fontScale="32500"/>
          </a:bodyPr>
          <a:lstStyle/>
          <a:p>
            <a:pPr indent="0" lvl="0" marL="0" rtl="0" algn="l">
              <a:lnSpc>
                <a:spcPct val="160000"/>
              </a:lnSpc>
              <a:spcBef>
                <a:spcPts val="0"/>
              </a:spcBef>
              <a:spcAft>
                <a:spcPts val="0"/>
              </a:spcAft>
              <a:buSzPct val="56851"/>
              <a:buNone/>
            </a:pPr>
            <a:r>
              <a:rPr lang="en-GB" sz="5629">
                <a:solidFill>
                  <a:schemeClr val="dk1"/>
                </a:solidFill>
                <a:latin typeface="Playwrite GB J"/>
                <a:ea typeface="Playwrite GB J"/>
                <a:cs typeface="Playwrite GB J"/>
                <a:sym typeface="Playwrite GB J"/>
              </a:rPr>
              <a:t>Children will wear their P.E kits to school on the days that they have P.E!</a:t>
            </a:r>
            <a:endParaRPr sz="5629">
              <a:solidFill>
                <a:schemeClr val="dk1"/>
              </a:solidFill>
              <a:latin typeface="Playwrite GB J"/>
              <a:ea typeface="Playwrite GB J"/>
              <a:cs typeface="Playwrite GB J"/>
              <a:sym typeface="Playwrite GB J"/>
            </a:endParaRPr>
          </a:p>
          <a:p>
            <a:pPr indent="0" lvl="0" marL="0" rtl="0" algn="l">
              <a:lnSpc>
                <a:spcPct val="160000"/>
              </a:lnSpc>
              <a:spcBef>
                <a:spcPts val="592"/>
              </a:spcBef>
              <a:spcAft>
                <a:spcPts val="0"/>
              </a:spcAft>
              <a:buSzPct val="56851"/>
              <a:buNone/>
            </a:pPr>
            <a:r>
              <a:t/>
            </a:r>
            <a:endParaRPr sz="5629">
              <a:solidFill>
                <a:schemeClr val="dk1"/>
              </a:solidFill>
              <a:latin typeface="Playwrite GB J"/>
              <a:ea typeface="Playwrite GB J"/>
              <a:cs typeface="Playwrite GB J"/>
              <a:sym typeface="Playwrite GB J"/>
            </a:endParaRPr>
          </a:p>
          <a:p>
            <a:pPr indent="0" lvl="0" marL="0" rtl="0" algn="l">
              <a:lnSpc>
                <a:spcPct val="160000"/>
              </a:lnSpc>
              <a:spcBef>
                <a:spcPts val="592"/>
              </a:spcBef>
              <a:spcAft>
                <a:spcPts val="0"/>
              </a:spcAft>
              <a:buSzPct val="56851"/>
              <a:buNone/>
            </a:pPr>
            <a:r>
              <a:rPr lang="en-GB" sz="5629">
                <a:solidFill>
                  <a:schemeClr val="dk1"/>
                </a:solidFill>
                <a:latin typeface="Playwrite GB J"/>
                <a:ea typeface="Playwrite GB J"/>
                <a:cs typeface="Playwrite GB J"/>
                <a:sym typeface="Playwrite GB J"/>
              </a:rPr>
              <a:t>We have P.E on a Thursday</a:t>
            </a:r>
            <a:r>
              <a:rPr lang="en-GB" sz="5629">
                <a:solidFill>
                  <a:schemeClr val="dk1"/>
                </a:solidFill>
                <a:latin typeface="Playwrite GB J"/>
                <a:ea typeface="Playwrite GB J"/>
                <a:cs typeface="Playwrite GB J"/>
                <a:sym typeface="Playwrite GB J"/>
              </a:rPr>
              <a:t> </a:t>
            </a:r>
            <a:r>
              <a:rPr lang="en-GB" sz="5629">
                <a:solidFill>
                  <a:schemeClr val="dk1"/>
                </a:solidFill>
                <a:latin typeface="Playwrite GB J"/>
                <a:ea typeface="Playwrite GB J"/>
                <a:cs typeface="Playwrite GB J"/>
                <a:sym typeface="Playwrite GB J"/>
              </a:rPr>
              <a:t>and Friday.</a:t>
            </a:r>
            <a:endParaRPr sz="5629">
              <a:solidFill>
                <a:schemeClr val="dk1"/>
              </a:solidFill>
              <a:latin typeface="Playwrite GB J"/>
              <a:ea typeface="Playwrite GB J"/>
              <a:cs typeface="Playwrite GB J"/>
              <a:sym typeface="Playwrite GB J"/>
            </a:endParaRPr>
          </a:p>
          <a:p>
            <a:pPr indent="0" lvl="0" marL="0" rtl="0" algn="l">
              <a:lnSpc>
                <a:spcPct val="160000"/>
              </a:lnSpc>
              <a:spcBef>
                <a:spcPts val="592"/>
              </a:spcBef>
              <a:spcAft>
                <a:spcPts val="0"/>
              </a:spcAft>
              <a:buSzPct val="56851"/>
              <a:buNone/>
            </a:pPr>
            <a:r>
              <a:rPr lang="en-GB" sz="5629" u="sng">
                <a:solidFill>
                  <a:schemeClr val="dk1"/>
                </a:solidFill>
                <a:latin typeface="Playwrite GB J"/>
                <a:ea typeface="Playwrite GB J"/>
                <a:cs typeface="Playwrite GB J"/>
                <a:sym typeface="Playwrite GB J"/>
              </a:rPr>
              <a:t>Your child will need;</a:t>
            </a:r>
            <a:endParaRPr sz="5629">
              <a:solidFill>
                <a:schemeClr val="dk1"/>
              </a:solidFill>
              <a:latin typeface="Playwrite GB J"/>
              <a:ea typeface="Playwrite GB J"/>
              <a:cs typeface="Playwrite GB J"/>
              <a:sym typeface="Playwrite GB J"/>
            </a:endParaRPr>
          </a:p>
          <a:p>
            <a:pPr indent="-316815" lvl="0" marL="342891" rtl="0" algn="l">
              <a:lnSpc>
                <a:spcPct val="160000"/>
              </a:lnSpc>
              <a:spcBef>
                <a:spcPts val="592"/>
              </a:spcBef>
              <a:spcAft>
                <a:spcPts val="0"/>
              </a:spcAft>
              <a:buSzPct val="100000"/>
              <a:buChar char="•"/>
            </a:pPr>
            <a:r>
              <a:rPr lang="en-GB" sz="5629">
                <a:solidFill>
                  <a:schemeClr val="dk1"/>
                </a:solidFill>
                <a:latin typeface="Playwrite GB J"/>
                <a:ea typeface="Playwrite GB J"/>
                <a:cs typeface="Playwrite GB J"/>
                <a:sym typeface="Playwrite GB J"/>
              </a:rPr>
              <a:t>House Group T-shirt</a:t>
            </a:r>
            <a:endParaRPr sz="5629">
              <a:solidFill>
                <a:schemeClr val="dk1"/>
              </a:solidFill>
              <a:latin typeface="Playwrite GB J"/>
              <a:ea typeface="Playwrite GB J"/>
              <a:cs typeface="Playwrite GB J"/>
              <a:sym typeface="Playwrite GB J"/>
            </a:endParaRPr>
          </a:p>
          <a:p>
            <a:pPr indent="-316815" lvl="0" marL="342891" rtl="0" algn="l">
              <a:lnSpc>
                <a:spcPct val="160000"/>
              </a:lnSpc>
              <a:spcBef>
                <a:spcPts val="592"/>
              </a:spcBef>
              <a:spcAft>
                <a:spcPts val="0"/>
              </a:spcAft>
              <a:buSzPct val="100000"/>
              <a:buChar char="•"/>
            </a:pPr>
            <a:r>
              <a:rPr lang="en-GB" sz="5629">
                <a:solidFill>
                  <a:schemeClr val="dk1"/>
                </a:solidFill>
                <a:latin typeface="Playwrite GB J"/>
                <a:ea typeface="Playwrite GB J"/>
                <a:cs typeface="Playwrite GB J"/>
                <a:sym typeface="Playwrite GB J"/>
              </a:rPr>
              <a:t>Blue shorts</a:t>
            </a:r>
            <a:endParaRPr sz="5629">
              <a:solidFill>
                <a:schemeClr val="dk1"/>
              </a:solidFill>
              <a:latin typeface="Playwrite GB J"/>
              <a:ea typeface="Playwrite GB J"/>
              <a:cs typeface="Playwrite GB J"/>
              <a:sym typeface="Playwrite GB J"/>
            </a:endParaRPr>
          </a:p>
          <a:p>
            <a:pPr indent="-316815" lvl="0" marL="342891" rtl="0" algn="l">
              <a:lnSpc>
                <a:spcPct val="160000"/>
              </a:lnSpc>
              <a:spcBef>
                <a:spcPts val="592"/>
              </a:spcBef>
              <a:spcAft>
                <a:spcPts val="0"/>
              </a:spcAft>
              <a:buSzPct val="100000"/>
              <a:buChar char="•"/>
            </a:pPr>
            <a:r>
              <a:rPr lang="en-GB" sz="5629">
                <a:solidFill>
                  <a:schemeClr val="dk1"/>
                </a:solidFill>
                <a:latin typeface="Playwrite GB J"/>
                <a:ea typeface="Playwrite GB J"/>
                <a:cs typeface="Playwrite GB J"/>
                <a:sym typeface="Playwrite GB J"/>
              </a:rPr>
              <a:t>Suitable pumps or trainers</a:t>
            </a:r>
            <a:endParaRPr sz="5629">
              <a:solidFill>
                <a:schemeClr val="dk1"/>
              </a:solidFill>
              <a:latin typeface="Playwrite GB J"/>
              <a:ea typeface="Playwrite GB J"/>
              <a:cs typeface="Playwrite GB J"/>
              <a:sym typeface="Playwrite GB J"/>
            </a:endParaRPr>
          </a:p>
          <a:p>
            <a:pPr indent="-316815" lvl="0" marL="342891" rtl="0" algn="l">
              <a:lnSpc>
                <a:spcPct val="160000"/>
              </a:lnSpc>
              <a:spcBef>
                <a:spcPts val="592"/>
              </a:spcBef>
              <a:spcAft>
                <a:spcPts val="0"/>
              </a:spcAft>
              <a:buSzPct val="100000"/>
              <a:buChar char="•"/>
            </a:pPr>
            <a:r>
              <a:rPr lang="en-GB" sz="5629">
                <a:solidFill>
                  <a:schemeClr val="dk1"/>
                </a:solidFill>
                <a:latin typeface="Playwrite GB J"/>
                <a:ea typeface="Playwrite GB J"/>
                <a:cs typeface="Playwrite GB J"/>
                <a:sym typeface="Playwrite GB J"/>
              </a:rPr>
              <a:t>School tracksuits are also available for colder months</a:t>
            </a:r>
            <a:endParaRPr sz="5629">
              <a:solidFill>
                <a:schemeClr val="dk1"/>
              </a:solidFill>
              <a:latin typeface="Playwrite GB J"/>
              <a:ea typeface="Playwrite GB J"/>
              <a:cs typeface="Playwrite GB J"/>
              <a:sym typeface="Playwrite GB J"/>
            </a:endParaRPr>
          </a:p>
          <a:p>
            <a:pPr indent="0" lvl="0" marL="0" rtl="0" algn="l">
              <a:lnSpc>
                <a:spcPct val="160000"/>
              </a:lnSpc>
              <a:spcBef>
                <a:spcPts val="592"/>
              </a:spcBef>
              <a:spcAft>
                <a:spcPts val="0"/>
              </a:spcAft>
              <a:buSzPct val="100000"/>
              <a:buNone/>
            </a:pPr>
            <a:r>
              <a:t/>
            </a:r>
            <a:endParaRPr>
              <a:solidFill>
                <a:schemeClr val="dk1"/>
              </a:solidFill>
              <a:latin typeface="Playwrite GB J"/>
              <a:ea typeface="Playwrite GB J"/>
              <a:cs typeface="Playwrite GB J"/>
              <a:sym typeface="Playwrite GB J"/>
            </a:endParaRPr>
          </a:p>
          <a:p>
            <a:pPr indent="0" lvl="0" marL="0" rtl="0" algn="l">
              <a:lnSpc>
                <a:spcPct val="160000"/>
              </a:lnSpc>
              <a:spcBef>
                <a:spcPts val="592"/>
              </a:spcBef>
              <a:spcAft>
                <a:spcPts val="0"/>
              </a:spcAft>
              <a:buSzPct val="100000"/>
              <a:buNone/>
            </a:pPr>
            <a:r>
              <a:t/>
            </a:r>
            <a:endParaRPr>
              <a:solidFill>
                <a:schemeClr val="dk1"/>
              </a:solidFill>
              <a:latin typeface="Playwrite GB J"/>
              <a:ea typeface="Playwrite GB J"/>
              <a:cs typeface="Playwrite GB J"/>
              <a:sym typeface="Playwrite GB J"/>
            </a:endParaRPr>
          </a:p>
          <a:p>
            <a:pPr indent="-154936" lvl="0" marL="342891" rtl="0" algn="l">
              <a:lnSpc>
                <a:spcPct val="160000"/>
              </a:lnSpc>
              <a:spcBef>
                <a:spcPts val="592"/>
              </a:spcBef>
              <a:spcAft>
                <a:spcPts val="0"/>
              </a:spcAft>
              <a:buSzPct val="100000"/>
              <a:buNone/>
            </a:pPr>
            <a:r>
              <a:t/>
            </a:r>
            <a:endParaRPr>
              <a:solidFill>
                <a:schemeClr val="dk1"/>
              </a:solidFill>
              <a:latin typeface="Playwrite GB J"/>
              <a:ea typeface="Playwrite GB J"/>
              <a:cs typeface="Playwrite GB J"/>
              <a:sym typeface="Playwrite GB J"/>
            </a:endParaRPr>
          </a:p>
        </p:txBody>
      </p:sp>
      <p:pic>
        <p:nvPicPr>
          <p:cNvPr id="147" name="Google Shape;147;p6"/>
          <p:cNvPicPr preferRelativeResize="0"/>
          <p:nvPr/>
        </p:nvPicPr>
        <p:blipFill rotWithShape="1">
          <a:blip r:embed="rId3">
            <a:alphaModFix/>
          </a:blip>
          <a:srcRect b="0" l="0" r="0" t="0"/>
          <a:stretch/>
        </p:blipFill>
        <p:spPr>
          <a:xfrm rot="989056">
            <a:off x="8598000" y="3518070"/>
            <a:ext cx="1033671" cy="1049451"/>
          </a:xfrm>
          <a:prstGeom prst="rect">
            <a:avLst/>
          </a:prstGeom>
          <a:noFill/>
          <a:ln>
            <a:noFill/>
          </a:ln>
        </p:spPr>
      </p:pic>
      <p:pic>
        <p:nvPicPr>
          <p:cNvPr id="148" name="Google Shape;148;p6"/>
          <p:cNvPicPr preferRelativeResize="0"/>
          <p:nvPr/>
        </p:nvPicPr>
        <p:blipFill rotWithShape="1">
          <a:blip r:embed="rId4">
            <a:alphaModFix/>
          </a:blip>
          <a:srcRect b="16742" l="27737" r="22632" t="4350"/>
          <a:stretch/>
        </p:blipFill>
        <p:spPr>
          <a:xfrm>
            <a:off x="9647924" y="4193147"/>
            <a:ext cx="1199284" cy="1357739"/>
          </a:xfrm>
          <a:prstGeom prst="rect">
            <a:avLst/>
          </a:prstGeom>
          <a:noFill/>
          <a:ln>
            <a:noFill/>
          </a:ln>
        </p:spPr>
      </p:pic>
      <p:pic>
        <p:nvPicPr>
          <p:cNvPr id="149" name="Google Shape;149;p6"/>
          <p:cNvPicPr preferRelativeResize="0"/>
          <p:nvPr/>
        </p:nvPicPr>
        <p:blipFill rotWithShape="1">
          <a:blip r:embed="rId5">
            <a:alphaModFix/>
          </a:blip>
          <a:srcRect b="0" l="0" r="0" t="0"/>
          <a:stretch/>
        </p:blipFill>
        <p:spPr>
          <a:xfrm>
            <a:off x="6434658" y="3111440"/>
            <a:ext cx="1812643" cy="15811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2"/>
          <p:cNvSpPr txBox="1"/>
          <p:nvPr>
            <p:ph type="title"/>
          </p:nvPr>
        </p:nvSpPr>
        <p:spPr>
          <a:xfrm>
            <a:off x="2134835" y="292083"/>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1800"/>
              <a:buNone/>
            </a:pPr>
            <a:r>
              <a:rPr lang="en-GB" sz="6000">
                <a:solidFill>
                  <a:schemeClr val="dk1"/>
                </a:solidFill>
                <a:latin typeface="Playwrite GB J"/>
                <a:ea typeface="Playwrite GB J"/>
                <a:cs typeface="Playwrite GB J"/>
                <a:sym typeface="Playwrite GB J"/>
              </a:rPr>
              <a:t>Good to be Green…</a:t>
            </a:r>
            <a:endParaRPr sz="6000">
              <a:solidFill>
                <a:schemeClr val="dk1"/>
              </a:solidFill>
              <a:latin typeface="Playwrite GB J"/>
              <a:ea typeface="Playwrite GB J"/>
              <a:cs typeface="Playwrite GB J"/>
              <a:sym typeface="Playwrite GB J"/>
            </a:endParaRPr>
          </a:p>
        </p:txBody>
      </p:sp>
      <p:pic>
        <p:nvPicPr>
          <p:cNvPr id="155" name="Google Shape;155;p12"/>
          <p:cNvPicPr preferRelativeResize="0"/>
          <p:nvPr/>
        </p:nvPicPr>
        <p:blipFill rotWithShape="1">
          <a:blip r:embed="rId3">
            <a:alphaModFix/>
          </a:blip>
          <a:srcRect b="8867" l="1391" r="1" t="7018"/>
          <a:stretch/>
        </p:blipFill>
        <p:spPr>
          <a:xfrm>
            <a:off x="1800233" y="1417648"/>
            <a:ext cx="4095751" cy="3019425"/>
          </a:xfrm>
          <a:prstGeom prst="rect">
            <a:avLst/>
          </a:prstGeom>
          <a:noFill/>
          <a:ln>
            <a:noFill/>
          </a:ln>
        </p:spPr>
      </p:pic>
      <p:sp>
        <p:nvSpPr>
          <p:cNvPr id="156" name="Google Shape;156;p12"/>
          <p:cNvSpPr txBox="1"/>
          <p:nvPr>
            <p:ph idx="1" type="body"/>
          </p:nvPr>
        </p:nvSpPr>
        <p:spPr>
          <a:xfrm>
            <a:off x="1981204" y="5009311"/>
            <a:ext cx="2811653" cy="1744403"/>
          </a:xfrm>
          <a:prstGeom prst="rect">
            <a:avLst/>
          </a:prstGeom>
          <a:noFill/>
          <a:ln>
            <a:noFill/>
          </a:ln>
        </p:spPr>
        <p:txBody>
          <a:bodyPr anchorCtr="0" anchor="t" bIns="45700" lIns="91425" spcFirstLastPara="1" rIns="91425" wrap="square" tIns="45700">
            <a:normAutofit/>
          </a:bodyPr>
          <a:lstStyle/>
          <a:p>
            <a:pPr indent="0" lvl="0" marL="114297" rtl="0" algn="l">
              <a:lnSpc>
                <a:spcPct val="100000"/>
              </a:lnSpc>
              <a:spcBef>
                <a:spcPts val="360"/>
              </a:spcBef>
              <a:spcAft>
                <a:spcPts val="0"/>
              </a:spcAft>
              <a:buSzPts val="2571"/>
              <a:buNone/>
            </a:pPr>
            <a:r>
              <a:rPr lang="en-GB">
                <a:solidFill>
                  <a:schemeClr val="dk1"/>
                </a:solidFill>
                <a:latin typeface="Playwrite GB J"/>
                <a:ea typeface="Playwrite GB J"/>
                <a:cs typeface="Playwrite GB J"/>
                <a:sym typeface="Playwrite GB J"/>
              </a:rPr>
              <a:t>Weekly Assembly Rewards!</a:t>
            </a:r>
            <a:endParaRPr>
              <a:solidFill>
                <a:schemeClr val="dk1"/>
              </a:solidFill>
              <a:latin typeface="Playwrite GB J"/>
              <a:ea typeface="Playwrite GB J"/>
              <a:cs typeface="Playwrite GB J"/>
              <a:sym typeface="Playwrite GB J"/>
            </a:endParaRPr>
          </a:p>
        </p:txBody>
      </p:sp>
      <p:pic>
        <p:nvPicPr>
          <p:cNvPr descr="Good To Be Green Classroom Behaviour Scheme Starter Pack - Primary Teaching  Services : Amazon.co.uk: Stationery &amp; Office Supplies" id="157" name="Google Shape;157;p12"/>
          <p:cNvPicPr preferRelativeResize="0"/>
          <p:nvPr/>
        </p:nvPicPr>
        <p:blipFill rotWithShape="1">
          <a:blip r:embed="rId4">
            <a:alphaModFix/>
          </a:blip>
          <a:srcRect b="0" l="0" r="0" t="0"/>
          <a:stretch/>
        </p:blipFill>
        <p:spPr>
          <a:xfrm>
            <a:off x="4954293" y="5009316"/>
            <a:ext cx="1720215" cy="1574055"/>
          </a:xfrm>
          <a:prstGeom prst="rect">
            <a:avLst/>
          </a:prstGeom>
          <a:noFill/>
          <a:ln>
            <a:noFill/>
          </a:ln>
        </p:spPr>
      </p:pic>
      <p:pic>
        <p:nvPicPr>
          <p:cNvPr descr="Good to be Green | Stanton Bridge Primary School" id="158" name="Google Shape;158;p12"/>
          <p:cNvPicPr preferRelativeResize="0"/>
          <p:nvPr/>
        </p:nvPicPr>
        <p:blipFill rotWithShape="1">
          <a:blip r:embed="rId5">
            <a:alphaModFix/>
          </a:blip>
          <a:srcRect b="0" l="0" r="0" t="0"/>
          <a:stretch/>
        </p:blipFill>
        <p:spPr>
          <a:xfrm>
            <a:off x="8790382" y="5009313"/>
            <a:ext cx="1574053" cy="1574053"/>
          </a:xfrm>
          <a:prstGeom prst="rect">
            <a:avLst/>
          </a:prstGeom>
          <a:noFill/>
          <a:ln>
            <a:noFill/>
          </a:ln>
        </p:spPr>
      </p:pic>
      <p:pic>
        <p:nvPicPr>
          <p:cNvPr id="159" name="Google Shape;159;p12"/>
          <p:cNvPicPr preferRelativeResize="0"/>
          <p:nvPr/>
        </p:nvPicPr>
        <p:blipFill rotWithShape="1">
          <a:blip r:embed="rId6">
            <a:alphaModFix/>
          </a:blip>
          <a:srcRect b="0" l="0" r="0" t="0"/>
          <a:stretch/>
        </p:blipFill>
        <p:spPr>
          <a:xfrm>
            <a:off x="6835941" y="5009316"/>
            <a:ext cx="1574055" cy="1574055"/>
          </a:xfrm>
          <a:prstGeom prst="rect">
            <a:avLst/>
          </a:prstGeom>
          <a:noFill/>
          <a:ln>
            <a:noFill/>
          </a:ln>
        </p:spPr>
      </p:pic>
      <p:pic>
        <p:nvPicPr>
          <p:cNvPr id="160" name="Google Shape;160;p12"/>
          <p:cNvPicPr preferRelativeResize="0"/>
          <p:nvPr/>
        </p:nvPicPr>
        <p:blipFill rotWithShape="1">
          <a:blip r:embed="rId7">
            <a:alphaModFix/>
          </a:blip>
          <a:srcRect b="0" l="9320" r="0" t="0"/>
          <a:stretch/>
        </p:blipFill>
        <p:spPr>
          <a:xfrm>
            <a:off x="6375525" y="1349832"/>
            <a:ext cx="3663829" cy="329624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8"/>
          <p:cNvSpPr txBox="1"/>
          <p:nvPr>
            <p:ph type="title"/>
          </p:nvPr>
        </p:nvSpPr>
        <p:spPr>
          <a:xfrm>
            <a:off x="1981200" y="274639"/>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SzPct val="100000"/>
              <a:buNone/>
            </a:pPr>
            <a:r>
              <a:rPr lang="en-GB" sz="6700">
                <a:solidFill>
                  <a:schemeClr val="dk1"/>
                </a:solidFill>
                <a:latin typeface="Playwrite GB J"/>
                <a:ea typeface="Playwrite GB J"/>
                <a:cs typeface="Playwrite GB J"/>
                <a:sym typeface="Playwrite GB J"/>
              </a:rPr>
              <a:t>Rewards</a:t>
            </a:r>
            <a:br>
              <a:rPr lang="en-GB">
                <a:solidFill>
                  <a:schemeClr val="dk1"/>
                </a:solidFill>
                <a:latin typeface="Playwrite GB J"/>
                <a:ea typeface="Playwrite GB J"/>
                <a:cs typeface="Playwrite GB J"/>
                <a:sym typeface="Playwrite GB J"/>
              </a:rPr>
            </a:br>
            <a:endParaRPr>
              <a:solidFill>
                <a:schemeClr val="dk1"/>
              </a:solidFill>
              <a:latin typeface="Playwrite GB J"/>
              <a:ea typeface="Playwrite GB J"/>
              <a:cs typeface="Playwrite GB J"/>
              <a:sym typeface="Playwrite GB J"/>
            </a:endParaRPr>
          </a:p>
        </p:txBody>
      </p:sp>
      <p:sp>
        <p:nvSpPr>
          <p:cNvPr id="166" name="Google Shape;166;p8"/>
          <p:cNvSpPr txBox="1"/>
          <p:nvPr>
            <p:ph idx="1" type="body"/>
          </p:nvPr>
        </p:nvSpPr>
        <p:spPr>
          <a:xfrm>
            <a:off x="2219077" y="1239556"/>
            <a:ext cx="8964488" cy="561844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2800"/>
              <a:buNone/>
            </a:pPr>
            <a:r>
              <a:rPr lang="en-GB" sz="2800">
                <a:solidFill>
                  <a:schemeClr val="dk1"/>
                </a:solidFill>
                <a:latin typeface="Playwrite GB J"/>
                <a:ea typeface="Playwrite GB J"/>
                <a:cs typeface="Playwrite GB J"/>
                <a:sym typeface="Playwrite GB J"/>
              </a:rPr>
              <a:t>We use lots of rewards to promote positive behaviour!</a:t>
            </a:r>
            <a:endParaRPr>
              <a:solidFill>
                <a:schemeClr val="dk1"/>
              </a:solidFill>
              <a:latin typeface="Playwrite GB J"/>
              <a:ea typeface="Playwrite GB J"/>
              <a:cs typeface="Playwrite GB J"/>
              <a:sym typeface="Playwrite GB J"/>
            </a:endParaRPr>
          </a:p>
          <a:p>
            <a:pPr indent="0" lvl="0" marL="0" rtl="0" algn="l">
              <a:lnSpc>
                <a:spcPct val="100000"/>
              </a:lnSpc>
              <a:spcBef>
                <a:spcPts val="480"/>
              </a:spcBef>
              <a:spcAft>
                <a:spcPts val="0"/>
              </a:spcAft>
              <a:buSzPts val="2400"/>
              <a:buNone/>
            </a:pPr>
            <a:r>
              <a:rPr lang="en-GB" sz="2400" u="sng">
                <a:solidFill>
                  <a:schemeClr val="dk1"/>
                </a:solidFill>
                <a:latin typeface="Playwrite GB J"/>
                <a:ea typeface="Playwrite GB J"/>
                <a:cs typeface="Playwrite GB J"/>
                <a:sym typeface="Playwrite GB J"/>
              </a:rPr>
              <a:t>For example: </a:t>
            </a:r>
            <a:endParaRPr>
              <a:solidFill>
                <a:schemeClr val="dk1"/>
              </a:solidFill>
              <a:latin typeface="Playwrite GB J"/>
              <a:ea typeface="Playwrite GB J"/>
              <a:cs typeface="Playwrite GB J"/>
              <a:sym typeface="Playwrite GB J"/>
            </a:endParaRPr>
          </a:p>
          <a:p>
            <a:pPr indent="-342891" lvl="0" marL="342891" rtl="0" algn="l">
              <a:lnSpc>
                <a:spcPct val="100000"/>
              </a:lnSpc>
              <a:spcBef>
                <a:spcPts val="480"/>
              </a:spcBef>
              <a:spcAft>
                <a:spcPts val="0"/>
              </a:spcAft>
              <a:buSzPts val="2400"/>
              <a:buChar char="•"/>
            </a:pPr>
            <a:r>
              <a:rPr lang="en-GB" sz="2400">
                <a:solidFill>
                  <a:schemeClr val="dk1"/>
                </a:solidFill>
                <a:latin typeface="Playwrite GB J"/>
                <a:ea typeface="Playwrite GB J"/>
                <a:cs typeface="Playwrite GB J"/>
                <a:sym typeface="Playwrite GB J"/>
              </a:rPr>
              <a:t>Good to be Green</a:t>
            </a:r>
            <a:endParaRPr>
              <a:solidFill>
                <a:schemeClr val="dk1"/>
              </a:solidFill>
              <a:latin typeface="Playwrite GB J"/>
              <a:ea typeface="Playwrite GB J"/>
              <a:cs typeface="Playwrite GB J"/>
              <a:sym typeface="Playwrite GB J"/>
            </a:endParaRPr>
          </a:p>
          <a:p>
            <a:pPr indent="-342891" lvl="0" marL="342891" rtl="0" algn="l">
              <a:lnSpc>
                <a:spcPct val="100000"/>
              </a:lnSpc>
              <a:spcBef>
                <a:spcPts val="480"/>
              </a:spcBef>
              <a:spcAft>
                <a:spcPts val="0"/>
              </a:spcAft>
              <a:buSzPts val="2400"/>
              <a:buChar char="•"/>
            </a:pPr>
            <a:r>
              <a:rPr lang="en-GB" sz="2400">
                <a:solidFill>
                  <a:schemeClr val="dk1"/>
                </a:solidFill>
                <a:latin typeface="Playwrite GB J"/>
                <a:ea typeface="Playwrite GB J"/>
                <a:cs typeface="Playwrite GB J"/>
                <a:sym typeface="Playwrite GB J"/>
              </a:rPr>
              <a:t>Stickers/stamps</a:t>
            </a:r>
            <a:endParaRPr/>
          </a:p>
          <a:p>
            <a:pPr indent="-342891" lvl="0" marL="342891" rtl="0" algn="l">
              <a:lnSpc>
                <a:spcPct val="100000"/>
              </a:lnSpc>
              <a:spcBef>
                <a:spcPts val="480"/>
              </a:spcBef>
              <a:spcAft>
                <a:spcPts val="0"/>
              </a:spcAft>
              <a:buSzPts val="2400"/>
              <a:buChar char="•"/>
            </a:pPr>
            <a:r>
              <a:rPr lang="en-GB" sz="2400">
                <a:solidFill>
                  <a:schemeClr val="dk1"/>
                </a:solidFill>
                <a:latin typeface="Playwrite GB J"/>
                <a:ea typeface="Playwrite GB J"/>
                <a:cs typeface="Playwrite GB J"/>
                <a:sym typeface="Playwrite GB J"/>
              </a:rPr>
              <a:t>Table of the week</a:t>
            </a:r>
            <a:endParaRPr>
              <a:solidFill>
                <a:schemeClr val="dk1"/>
              </a:solidFill>
              <a:latin typeface="Playwrite GB J"/>
              <a:ea typeface="Playwrite GB J"/>
              <a:cs typeface="Playwrite GB J"/>
              <a:sym typeface="Playwrite GB J"/>
            </a:endParaRPr>
          </a:p>
          <a:p>
            <a:pPr indent="-342891" lvl="0" marL="342891" rtl="0" algn="l">
              <a:lnSpc>
                <a:spcPct val="100000"/>
              </a:lnSpc>
              <a:spcBef>
                <a:spcPts val="480"/>
              </a:spcBef>
              <a:spcAft>
                <a:spcPts val="0"/>
              </a:spcAft>
              <a:buSzPts val="2400"/>
              <a:buChar char="•"/>
            </a:pPr>
            <a:r>
              <a:rPr lang="en-GB" sz="2400">
                <a:solidFill>
                  <a:schemeClr val="dk1"/>
                </a:solidFill>
                <a:latin typeface="Playwrite GB J"/>
                <a:ea typeface="Playwrite GB J"/>
                <a:cs typeface="Playwrite GB J"/>
                <a:sym typeface="Playwrite GB J"/>
              </a:rPr>
              <a:t>Praise</a:t>
            </a:r>
            <a:endParaRPr/>
          </a:p>
          <a:p>
            <a:pPr indent="-342891" lvl="0" marL="342891" rtl="0" algn="l">
              <a:lnSpc>
                <a:spcPct val="100000"/>
              </a:lnSpc>
              <a:spcBef>
                <a:spcPts val="480"/>
              </a:spcBef>
              <a:spcAft>
                <a:spcPts val="0"/>
              </a:spcAft>
              <a:buSzPts val="2400"/>
              <a:buChar char="•"/>
            </a:pPr>
            <a:r>
              <a:rPr lang="en-GB" sz="2400">
                <a:solidFill>
                  <a:schemeClr val="dk1"/>
                </a:solidFill>
                <a:latin typeface="Playwrite GB J"/>
                <a:ea typeface="Playwrite GB J"/>
                <a:cs typeface="Playwrite GB J"/>
                <a:sym typeface="Playwrite GB J"/>
              </a:rPr>
              <a:t>Show work to another teacher</a:t>
            </a:r>
            <a:endParaRPr/>
          </a:p>
          <a:p>
            <a:pPr indent="-342891" lvl="0" marL="342891" rtl="0" algn="l">
              <a:lnSpc>
                <a:spcPct val="100000"/>
              </a:lnSpc>
              <a:spcBef>
                <a:spcPts val="480"/>
              </a:spcBef>
              <a:spcAft>
                <a:spcPts val="0"/>
              </a:spcAft>
              <a:buSzPts val="2400"/>
              <a:buChar char="•"/>
            </a:pPr>
            <a:r>
              <a:rPr lang="en-GB" sz="2400">
                <a:solidFill>
                  <a:schemeClr val="dk1"/>
                </a:solidFill>
                <a:latin typeface="Playwrite GB J"/>
                <a:ea typeface="Playwrite GB J"/>
                <a:cs typeface="Playwrite GB J"/>
                <a:sym typeface="Playwrite GB J"/>
              </a:rPr>
              <a:t>Certificates</a:t>
            </a:r>
            <a:endParaRPr/>
          </a:p>
          <a:p>
            <a:pPr indent="-342891" lvl="0" marL="342891" rtl="0" algn="l">
              <a:lnSpc>
                <a:spcPct val="100000"/>
              </a:lnSpc>
              <a:spcBef>
                <a:spcPts val="480"/>
              </a:spcBef>
              <a:spcAft>
                <a:spcPts val="0"/>
              </a:spcAft>
              <a:buSzPts val="2400"/>
              <a:buChar char="•"/>
            </a:pPr>
            <a:r>
              <a:rPr lang="en-GB" sz="2400">
                <a:solidFill>
                  <a:schemeClr val="dk1"/>
                </a:solidFill>
                <a:latin typeface="Playwrite GB J"/>
                <a:ea typeface="Playwrite GB J"/>
                <a:cs typeface="Playwrite GB J"/>
                <a:sym typeface="Playwrite GB J"/>
              </a:rPr>
              <a:t>Class Dojo point- Dojo Shop </a:t>
            </a:r>
            <a:endParaRPr/>
          </a:p>
          <a:p>
            <a:pPr indent="-342891" lvl="0" marL="342891" rtl="0" algn="l">
              <a:lnSpc>
                <a:spcPct val="100000"/>
              </a:lnSpc>
              <a:spcBef>
                <a:spcPts val="480"/>
              </a:spcBef>
              <a:spcAft>
                <a:spcPts val="0"/>
              </a:spcAft>
              <a:buSzPts val="2400"/>
              <a:buChar char="•"/>
            </a:pPr>
            <a:r>
              <a:rPr lang="en-GB" sz="2400">
                <a:solidFill>
                  <a:schemeClr val="dk1"/>
                </a:solidFill>
                <a:latin typeface="Playwrite GB J"/>
                <a:ea typeface="Playwrite GB J"/>
                <a:cs typeface="Playwrite GB J"/>
                <a:sym typeface="Playwrite GB J"/>
              </a:rPr>
              <a:t>Friday Phone Call</a:t>
            </a:r>
            <a:endParaRPr/>
          </a:p>
          <a:p>
            <a:pPr indent="-342891" lvl="0" marL="342891" rtl="0" algn="l">
              <a:lnSpc>
                <a:spcPct val="100000"/>
              </a:lnSpc>
              <a:spcBef>
                <a:spcPts val="480"/>
              </a:spcBef>
              <a:spcAft>
                <a:spcPts val="0"/>
              </a:spcAft>
              <a:buSzPts val="2400"/>
              <a:buChar char="•"/>
            </a:pPr>
            <a:r>
              <a:rPr lang="en-GB" sz="2400">
                <a:solidFill>
                  <a:schemeClr val="dk1"/>
                </a:solidFill>
                <a:latin typeface="Playwrite GB J"/>
                <a:ea typeface="Playwrite GB J"/>
                <a:cs typeface="Playwrite GB J"/>
                <a:sym typeface="Playwrite GB J"/>
              </a:rPr>
              <a:t>Headteacher Award</a:t>
            </a:r>
            <a:endParaRPr/>
          </a:p>
          <a:p>
            <a:pPr indent="-342891" lvl="0" marL="342891" rtl="0" algn="l">
              <a:lnSpc>
                <a:spcPct val="100000"/>
              </a:lnSpc>
              <a:spcBef>
                <a:spcPts val="480"/>
              </a:spcBef>
              <a:spcAft>
                <a:spcPts val="0"/>
              </a:spcAft>
              <a:buSzPts val="2400"/>
              <a:buChar char="•"/>
            </a:pPr>
            <a:r>
              <a:rPr lang="en-GB" sz="2400">
                <a:solidFill>
                  <a:schemeClr val="dk1"/>
                </a:solidFill>
                <a:latin typeface="Playwrite GB J"/>
                <a:ea typeface="Playwrite GB J"/>
                <a:cs typeface="Playwrite GB J"/>
                <a:sym typeface="Playwrite GB J"/>
              </a:rPr>
              <a:t>Golden Star Chart</a:t>
            </a:r>
            <a:endParaRPr>
              <a:solidFill>
                <a:schemeClr val="dk1"/>
              </a:solidFill>
              <a:latin typeface="Playwrite GB J"/>
              <a:ea typeface="Playwrite GB J"/>
              <a:cs typeface="Playwrite GB J"/>
              <a:sym typeface="Playwrite GB J"/>
            </a:endParaRPr>
          </a:p>
        </p:txBody>
      </p:sp>
      <p:pic>
        <p:nvPicPr>
          <p:cNvPr id="167" name="Google Shape;167;p8"/>
          <p:cNvPicPr preferRelativeResize="0"/>
          <p:nvPr/>
        </p:nvPicPr>
        <p:blipFill rotWithShape="1">
          <a:blip r:embed="rId3">
            <a:alphaModFix/>
          </a:blip>
          <a:srcRect b="0" l="0" r="0" t="0"/>
          <a:stretch/>
        </p:blipFill>
        <p:spPr>
          <a:xfrm>
            <a:off x="6432037" y="2031200"/>
            <a:ext cx="3893071" cy="18981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7"/>
          <p:cNvSpPr txBox="1"/>
          <p:nvPr>
            <p:ph type="title"/>
          </p:nvPr>
        </p:nvSpPr>
        <p:spPr>
          <a:xfrm>
            <a:off x="1276351" y="293688"/>
            <a:ext cx="8991600" cy="1143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SzPct val="100000"/>
              <a:buNone/>
            </a:pPr>
            <a:br>
              <a:rPr lang="en-GB" sz="6700">
                <a:solidFill>
                  <a:schemeClr val="dk1"/>
                </a:solidFill>
                <a:latin typeface="Playwrite GB J"/>
                <a:ea typeface="Playwrite GB J"/>
                <a:cs typeface="Playwrite GB J"/>
                <a:sym typeface="Playwrite GB J"/>
              </a:rPr>
            </a:br>
            <a:r>
              <a:rPr lang="en-GB" sz="6700">
                <a:solidFill>
                  <a:schemeClr val="dk1"/>
                </a:solidFill>
                <a:latin typeface="Playwrite GB J"/>
                <a:ea typeface="Playwrite GB J"/>
                <a:cs typeface="Playwrite GB J"/>
                <a:sym typeface="Playwrite GB J"/>
              </a:rPr>
              <a:t>Home/School Agreement.</a:t>
            </a:r>
            <a:br>
              <a:rPr lang="en-GB">
                <a:solidFill>
                  <a:schemeClr val="dk1"/>
                </a:solidFill>
                <a:latin typeface="Playwrite GB J"/>
                <a:ea typeface="Playwrite GB J"/>
                <a:cs typeface="Playwrite GB J"/>
                <a:sym typeface="Playwrite GB J"/>
              </a:rPr>
            </a:br>
            <a:endParaRPr>
              <a:solidFill>
                <a:schemeClr val="dk1"/>
              </a:solidFill>
              <a:latin typeface="Playwrite GB J"/>
              <a:ea typeface="Playwrite GB J"/>
              <a:cs typeface="Playwrite GB J"/>
              <a:sym typeface="Playwrite GB J"/>
            </a:endParaRPr>
          </a:p>
        </p:txBody>
      </p:sp>
      <p:sp>
        <p:nvSpPr>
          <p:cNvPr id="173" name="Google Shape;173;p7"/>
          <p:cNvSpPr txBox="1"/>
          <p:nvPr>
            <p:ph idx="1" type="body"/>
          </p:nvPr>
        </p:nvSpPr>
        <p:spPr>
          <a:xfrm>
            <a:off x="1568896" y="1057285"/>
            <a:ext cx="8991600" cy="376237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2000"/>
              <a:buNone/>
            </a:pPr>
            <a:r>
              <a:t/>
            </a:r>
            <a:endParaRPr sz="2000">
              <a:solidFill>
                <a:schemeClr val="dk1"/>
              </a:solidFill>
              <a:latin typeface="Playwrite GB J"/>
              <a:ea typeface="Playwrite GB J"/>
              <a:cs typeface="Playwrite GB J"/>
              <a:sym typeface="Playwrite GB J"/>
            </a:endParaRPr>
          </a:p>
          <a:p>
            <a:pPr indent="0" lvl="0" marL="0" rtl="0" algn="l">
              <a:lnSpc>
                <a:spcPct val="100000"/>
              </a:lnSpc>
              <a:spcBef>
                <a:spcPts val="0"/>
              </a:spcBef>
              <a:spcAft>
                <a:spcPts val="0"/>
              </a:spcAft>
              <a:buSzPts val="2000"/>
              <a:buNone/>
            </a:pPr>
            <a:r>
              <a:t/>
            </a:r>
            <a:endParaRPr sz="2000">
              <a:solidFill>
                <a:schemeClr val="dk1"/>
              </a:solidFill>
              <a:latin typeface="Playwrite GB J"/>
              <a:ea typeface="Playwrite GB J"/>
              <a:cs typeface="Playwrite GB J"/>
              <a:sym typeface="Playwrite GB J"/>
            </a:endParaRPr>
          </a:p>
          <a:p>
            <a:pPr indent="0" lvl="0" marL="0" rtl="0" algn="l">
              <a:lnSpc>
                <a:spcPct val="100000"/>
              </a:lnSpc>
              <a:spcBef>
                <a:spcPts val="0"/>
              </a:spcBef>
              <a:spcAft>
                <a:spcPts val="0"/>
              </a:spcAft>
              <a:buSzPts val="2000"/>
              <a:buNone/>
            </a:pPr>
            <a:r>
              <a:t/>
            </a:r>
            <a:endParaRPr sz="2000">
              <a:solidFill>
                <a:schemeClr val="dk1"/>
              </a:solidFill>
              <a:latin typeface="Playwrite GB J"/>
              <a:ea typeface="Playwrite GB J"/>
              <a:cs typeface="Playwrite GB J"/>
              <a:sym typeface="Playwrite GB J"/>
            </a:endParaRPr>
          </a:p>
          <a:p>
            <a:pPr indent="0" lvl="0" marL="0" rtl="0" algn="l">
              <a:lnSpc>
                <a:spcPct val="100000"/>
              </a:lnSpc>
              <a:spcBef>
                <a:spcPts val="0"/>
              </a:spcBef>
              <a:spcAft>
                <a:spcPts val="0"/>
              </a:spcAft>
              <a:buSzPts val="2000"/>
              <a:buNone/>
            </a:pPr>
            <a:r>
              <a:t/>
            </a:r>
            <a:endParaRPr sz="2000">
              <a:solidFill>
                <a:schemeClr val="dk1"/>
              </a:solidFill>
              <a:latin typeface="Playwrite GB J"/>
              <a:ea typeface="Playwrite GB J"/>
              <a:cs typeface="Playwrite GB J"/>
              <a:sym typeface="Playwrite GB J"/>
            </a:endParaRPr>
          </a:p>
          <a:p>
            <a:pPr indent="0" lvl="0" marL="0" rtl="0" algn="l">
              <a:lnSpc>
                <a:spcPct val="100000"/>
              </a:lnSpc>
              <a:spcBef>
                <a:spcPts val="0"/>
              </a:spcBef>
              <a:spcAft>
                <a:spcPts val="0"/>
              </a:spcAft>
              <a:buSzPts val="2000"/>
              <a:buNone/>
            </a:pPr>
            <a:r>
              <a:rPr lang="en-GB">
                <a:solidFill>
                  <a:schemeClr val="dk1"/>
                </a:solidFill>
                <a:latin typeface="Playwrite GB J"/>
                <a:ea typeface="Playwrite GB J"/>
                <a:cs typeface="Playwrite GB J"/>
                <a:sym typeface="Playwrite GB J"/>
              </a:rPr>
              <a:t>In the event of children not adhering to the code of conduct, the following sanctions will be applied using adult discretion based on the seriousness of the behaviour.</a:t>
            </a:r>
            <a:endParaRPr>
              <a:solidFill>
                <a:schemeClr val="dk1"/>
              </a:solidFill>
              <a:latin typeface="Playwrite GB J"/>
              <a:ea typeface="Playwrite GB J"/>
              <a:cs typeface="Playwrite GB J"/>
              <a:sym typeface="Playwrite GB J"/>
            </a:endParaRPr>
          </a:p>
          <a:p>
            <a:pPr indent="0" lvl="0" marL="0" rtl="0" algn="l">
              <a:lnSpc>
                <a:spcPct val="100000"/>
              </a:lnSpc>
              <a:spcBef>
                <a:spcPts val="400"/>
              </a:spcBef>
              <a:spcAft>
                <a:spcPts val="0"/>
              </a:spcAft>
              <a:buSzPts val="2000"/>
              <a:buNone/>
            </a:pPr>
            <a:r>
              <a:t/>
            </a:r>
            <a:endParaRPr sz="2000">
              <a:solidFill>
                <a:schemeClr val="dk1"/>
              </a:solidFill>
              <a:latin typeface="Playwrite GB J"/>
              <a:ea typeface="Playwrite GB J"/>
              <a:cs typeface="Playwrite GB J"/>
              <a:sym typeface="Playwrite GB J"/>
            </a:endParaRPr>
          </a:p>
          <a:p>
            <a:pPr indent="-215895" lvl="0" marL="342891" rtl="0" algn="l">
              <a:lnSpc>
                <a:spcPct val="100000"/>
              </a:lnSpc>
              <a:spcBef>
                <a:spcPts val="400"/>
              </a:spcBef>
              <a:spcAft>
                <a:spcPts val="0"/>
              </a:spcAft>
              <a:buSzPts val="2000"/>
              <a:buNone/>
            </a:pPr>
            <a:r>
              <a:t/>
            </a:r>
            <a:endParaRPr sz="2000">
              <a:solidFill>
                <a:schemeClr val="dk1"/>
              </a:solidFill>
              <a:latin typeface="Playwrite GB J"/>
              <a:ea typeface="Playwrite GB J"/>
              <a:cs typeface="Playwrite GB J"/>
              <a:sym typeface="Playwrite GB J"/>
            </a:endParaRPr>
          </a:p>
        </p:txBody>
      </p:sp>
      <p:pic>
        <p:nvPicPr>
          <p:cNvPr id="174" name="Google Shape;174;p7"/>
          <p:cNvPicPr preferRelativeResize="0"/>
          <p:nvPr/>
        </p:nvPicPr>
        <p:blipFill rotWithShape="1">
          <a:blip r:embed="rId3">
            <a:alphaModFix/>
          </a:blip>
          <a:srcRect b="0" l="0" r="0" t="0"/>
          <a:stretch/>
        </p:blipFill>
        <p:spPr>
          <a:xfrm>
            <a:off x="6972302" y="4383096"/>
            <a:ext cx="3050019" cy="21812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1800"/>
              <a:buNone/>
            </a:pPr>
            <a:r>
              <a:rPr lang="en-GB" sz="6000">
                <a:solidFill>
                  <a:schemeClr val="dk1"/>
                </a:solidFill>
                <a:latin typeface="Playwrite GB J"/>
                <a:ea typeface="Playwrite GB J"/>
                <a:cs typeface="Playwrite GB J"/>
                <a:sym typeface="Playwrite GB J"/>
              </a:rPr>
              <a:t>Phonics…</a:t>
            </a:r>
            <a:endParaRPr/>
          </a:p>
        </p:txBody>
      </p:sp>
      <p:sp>
        <p:nvSpPr>
          <p:cNvPr id="180" name="Google Shape;180;p31"/>
          <p:cNvSpPr txBox="1"/>
          <p:nvPr>
            <p:ph idx="1" type="body"/>
          </p:nvPr>
        </p:nvSpPr>
        <p:spPr>
          <a:xfrm>
            <a:off x="660402" y="2057399"/>
            <a:ext cx="10972800" cy="4525963"/>
          </a:xfrm>
          <a:prstGeom prst="rect">
            <a:avLst/>
          </a:prstGeom>
          <a:noFill/>
          <a:ln>
            <a:noFill/>
          </a:ln>
        </p:spPr>
        <p:txBody>
          <a:bodyPr anchorCtr="0" anchor="t" bIns="45700" lIns="91425" spcFirstLastPara="1" rIns="91425" wrap="square" tIns="45700">
            <a:normAutofit/>
          </a:bodyPr>
          <a:lstStyle/>
          <a:p>
            <a:pPr indent="-342891" lvl="0" marL="457189" rtl="0" algn="l">
              <a:lnSpc>
                <a:spcPct val="100000"/>
              </a:lnSpc>
              <a:spcBef>
                <a:spcPts val="360"/>
              </a:spcBef>
              <a:spcAft>
                <a:spcPts val="0"/>
              </a:spcAft>
              <a:buClr>
                <a:schemeClr val="lt1"/>
              </a:buClr>
              <a:buSzPts val="1800"/>
              <a:buChar char="•"/>
            </a:pPr>
            <a:r>
              <a:rPr lang="en-GB" u="sng">
                <a:solidFill>
                  <a:schemeClr val="dk1"/>
                </a:solidFill>
                <a:latin typeface="Playwrite GB J"/>
                <a:ea typeface="Playwrite GB J"/>
                <a:cs typeface="Playwrite GB J"/>
                <a:sym typeface="Playwrite GB J"/>
                <a:hlinkClick r:id="rId3">
                  <a:extLst>
                    <a:ext uri="{A12FA001-AC4F-418D-AE19-62706E023703}">
                      <ahyp:hlinkClr val="tx"/>
                    </a:ext>
                  </a:extLst>
                </a:hlinkClick>
              </a:rPr>
              <a:t>https://home.oxfordowl.co.uk/reading/reading-schemes-oxford-levels/read-write-inc-phonics-guide/</a:t>
            </a:r>
            <a:endParaRPr>
              <a:solidFill>
                <a:schemeClr val="dk1"/>
              </a:solidFill>
              <a:latin typeface="Playwrite GB J"/>
              <a:ea typeface="Playwrite GB J"/>
              <a:cs typeface="Playwrite GB J"/>
              <a:sym typeface="Playwrite GB J"/>
            </a:endParaRPr>
          </a:p>
          <a:p>
            <a:pPr indent="-228591" lvl="0" marL="457189" rtl="0" algn="l">
              <a:lnSpc>
                <a:spcPct val="100000"/>
              </a:lnSpc>
              <a:spcBef>
                <a:spcPts val="360"/>
              </a:spcBef>
              <a:spcAft>
                <a:spcPts val="0"/>
              </a:spcAft>
              <a:buClr>
                <a:schemeClr val="lt1"/>
              </a:buClr>
              <a:buSzPts val="1800"/>
              <a:buNone/>
            </a:pPr>
            <a:r>
              <a:t/>
            </a:r>
            <a:endParaRPr>
              <a:solidFill>
                <a:schemeClr val="dk1"/>
              </a:solidFill>
              <a:latin typeface="Playwrite GB J"/>
              <a:ea typeface="Playwrite GB J"/>
              <a:cs typeface="Playwrite GB J"/>
              <a:sym typeface="Playwrite GB J"/>
            </a:endParaRPr>
          </a:p>
          <a:p>
            <a:pPr indent="-228591" lvl="0" marL="457189" rtl="0" algn="l">
              <a:lnSpc>
                <a:spcPct val="100000"/>
              </a:lnSpc>
              <a:spcBef>
                <a:spcPts val="360"/>
              </a:spcBef>
              <a:spcAft>
                <a:spcPts val="0"/>
              </a:spcAft>
              <a:buClr>
                <a:schemeClr val="lt1"/>
              </a:buClr>
              <a:buSzPts val="1800"/>
              <a:buNone/>
            </a:pPr>
            <a:r>
              <a:t/>
            </a:r>
            <a:endParaRPr>
              <a:solidFill>
                <a:schemeClr val="dk1"/>
              </a:solidFill>
              <a:latin typeface="Playwrite GB J"/>
              <a:ea typeface="Playwrite GB J"/>
              <a:cs typeface="Playwrite GB J"/>
              <a:sym typeface="Playwrite GB J"/>
            </a:endParaRPr>
          </a:p>
        </p:txBody>
      </p:sp>
      <p:pic>
        <p:nvPicPr>
          <p:cNvPr id="181" name="Google Shape;181;p31"/>
          <p:cNvPicPr preferRelativeResize="0"/>
          <p:nvPr/>
        </p:nvPicPr>
        <p:blipFill rotWithShape="1">
          <a:blip r:embed="rId4">
            <a:alphaModFix/>
          </a:blip>
          <a:srcRect b="0" l="0" r="0" t="0"/>
          <a:stretch/>
        </p:blipFill>
        <p:spPr>
          <a:xfrm>
            <a:off x="3267077" y="3429004"/>
            <a:ext cx="5759451" cy="28797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8"/>
          <p:cNvSpPr txBox="1"/>
          <p:nvPr>
            <p:ph type="title"/>
          </p:nvPr>
        </p:nvSpPr>
        <p:spPr>
          <a:xfrm>
            <a:off x="1981200" y="274639"/>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1800"/>
              <a:buNone/>
            </a:pPr>
            <a:r>
              <a:rPr lang="en-GB" sz="6000">
                <a:solidFill>
                  <a:schemeClr val="dk1"/>
                </a:solidFill>
                <a:latin typeface="Playwrite GB J"/>
                <a:ea typeface="Playwrite GB J"/>
                <a:cs typeface="Playwrite GB J"/>
                <a:sym typeface="Playwrite GB J"/>
              </a:rPr>
              <a:t>Reading Books</a:t>
            </a:r>
            <a:endParaRPr sz="6000">
              <a:solidFill>
                <a:schemeClr val="dk1"/>
              </a:solidFill>
              <a:latin typeface="Playwrite GB J"/>
              <a:ea typeface="Playwrite GB J"/>
              <a:cs typeface="Playwrite GB J"/>
              <a:sym typeface="Playwrite GB J"/>
            </a:endParaRPr>
          </a:p>
        </p:txBody>
      </p:sp>
      <p:sp>
        <p:nvSpPr>
          <p:cNvPr id="187" name="Google Shape;187;p28"/>
          <p:cNvSpPr txBox="1"/>
          <p:nvPr>
            <p:ph idx="1" type="body"/>
          </p:nvPr>
        </p:nvSpPr>
        <p:spPr>
          <a:xfrm>
            <a:off x="1981208" y="1552574"/>
            <a:ext cx="8125097" cy="3400425"/>
          </a:xfrm>
          <a:prstGeom prst="rect">
            <a:avLst/>
          </a:prstGeom>
          <a:noFill/>
          <a:ln>
            <a:noFill/>
          </a:ln>
        </p:spPr>
        <p:txBody>
          <a:bodyPr anchorCtr="0" anchor="t" bIns="45700" lIns="91425" spcFirstLastPara="1" rIns="91425" wrap="square" tIns="45700">
            <a:normAutofit fontScale="92500"/>
          </a:bodyPr>
          <a:lstStyle/>
          <a:p>
            <a:pPr indent="0" lvl="0" marL="114297" rtl="0" algn="l">
              <a:lnSpc>
                <a:spcPct val="170000"/>
              </a:lnSpc>
              <a:spcBef>
                <a:spcPts val="360"/>
              </a:spcBef>
              <a:spcAft>
                <a:spcPts val="0"/>
              </a:spcAft>
              <a:buSzPct val="60811"/>
              <a:buNone/>
            </a:pPr>
            <a:r>
              <a:rPr lang="en-GB">
                <a:solidFill>
                  <a:schemeClr val="dk1"/>
                </a:solidFill>
                <a:latin typeface="Playwrite GB J"/>
                <a:ea typeface="Playwrite GB J"/>
                <a:cs typeface="Playwrite GB J"/>
                <a:sym typeface="Playwrite GB J"/>
              </a:rPr>
              <a:t>Reading books are given out by your child’s phonics teacher on their allocated days. Your child will know when this is.</a:t>
            </a:r>
            <a:endParaRPr/>
          </a:p>
          <a:p>
            <a:pPr indent="0" lvl="0" marL="114297" rtl="0" algn="l">
              <a:lnSpc>
                <a:spcPct val="170000"/>
              </a:lnSpc>
              <a:spcBef>
                <a:spcPts val="360"/>
              </a:spcBef>
              <a:spcAft>
                <a:spcPts val="0"/>
              </a:spcAft>
              <a:buSzPct val="60811"/>
              <a:buNone/>
            </a:pPr>
            <a:r>
              <a:rPr lang="en-GB">
                <a:solidFill>
                  <a:schemeClr val="dk1"/>
                </a:solidFill>
                <a:latin typeface="Playwrite GB J"/>
                <a:ea typeface="Playwrite GB J"/>
                <a:cs typeface="Playwrite GB J"/>
                <a:sym typeface="Playwrite GB J"/>
              </a:rPr>
              <a:t>Children should try to read every night!</a:t>
            </a:r>
            <a:endParaRPr/>
          </a:p>
          <a:p>
            <a:pPr indent="0" lvl="0" marL="114297" rtl="0" algn="l">
              <a:lnSpc>
                <a:spcPct val="100000"/>
              </a:lnSpc>
              <a:spcBef>
                <a:spcPts val="360"/>
              </a:spcBef>
              <a:spcAft>
                <a:spcPts val="0"/>
              </a:spcAft>
              <a:buSzPct val="60811"/>
              <a:buNone/>
            </a:pPr>
            <a:r>
              <a:t/>
            </a:r>
            <a:endParaRPr>
              <a:solidFill>
                <a:schemeClr val="dk1"/>
              </a:solidFill>
              <a:latin typeface="Playwrite GB J"/>
              <a:ea typeface="Playwrite GB J"/>
              <a:cs typeface="Playwrite GB J"/>
              <a:sym typeface="Playwrite GB J"/>
            </a:endParaRPr>
          </a:p>
          <a:p>
            <a:pPr indent="-228594" lvl="0" marL="457189" rtl="0" algn="l">
              <a:lnSpc>
                <a:spcPct val="100000"/>
              </a:lnSpc>
              <a:spcBef>
                <a:spcPts val="360"/>
              </a:spcBef>
              <a:spcAft>
                <a:spcPts val="0"/>
              </a:spcAft>
              <a:buSzPct val="60811"/>
              <a:buNone/>
            </a:pPr>
            <a:r>
              <a:t/>
            </a:r>
            <a:endParaRPr>
              <a:solidFill>
                <a:schemeClr val="dk1"/>
              </a:solidFill>
              <a:latin typeface="Playwrite GB J"/>
              <a:ea typeface="Playwrite GB J"/>
              <a:cs typeface="Playwrite GB J"/>
              <a:sym typeface="Playwrite GB J"/>
            </a:endParaRPr>
          </a:p>
          <a:p>
            <a:pPr indent="0" lvl="0" marL="114297" rtl="0" algn="l">
              <a:lnSpc>
                <a:spcPct val="100000"/>
              </a:lnSpc>
              <a:spcBef>
                <a:spcPts val="360"/>
              </a:spcBef>
              <a:spcAft>
                <a:spcPts val="0"/>
              </a:spcAft>
              <a:buSzPct val="60811"/>
              <a:buNone/>
            </a:pPr>
            <a:r>
              <a:t/>
            </a:r>
            <a:endParaRPr>
              <a:solidFill>
                <a:schemeClr val="dk1"/>
              </a:solidFill>
              <a:latin typeface="Playwrite GB J"/>
              <a:ea typeface="Playwrite GB J"/>
              <a:cs typeface="Playwrite GB J"/>
              <a:sym typeface="Playwrite GB J"/>
            </a:endParaRPr>
          </a:p>
          <a:p>
            <a:pPr indent="-228594" lvl="0" marL="457189" rtl="0" algn="l">
              <a:lnSpc>
                <a:spcPct val="100000"/>
              </a:lnSpc>
              <a:spcBef>
                <a:spcPts val="360"/>
              </a:spcBef>
              <a:spcAft>
                <a:spcPts val="0"/>
              </a:spcAft>
              <a:buSzPct val="60811"/>
              <a:buNone/>
            </a:pPr>
            <a:r>
              <a:t/>
            </a:r>
            <a:endParaRPr>
              <a:solidFill>
                <a:schemeClr val="dk1"/>
              </a:solidFill>
              <a:latin typeface="Playwrite GB J"/>
              <a:ea typeface="Playwrite GB J"/>
              <a:cs typeface="Playwrite GB J"/>
              <a:sym typeface="Playwrite GB J"/>
            </a:endParaRPr>
          </a:p>
          <a:p>
            <a:pPr indent="-228594" lvl="0" marL="457189" rtl="0" algn="l">
              <a:lnSpc>
                <a:spcPct val="100000"/>
              </a:lnSpc>
              <a:spcBef>
                <a:spcPts val="360"/>
              </a:spcBef>
              <a:spcAft>
                <a:spcPts val="0"/>
              </a:spcAft>
              <a:buSzPct val="60811"/>
              <a:buNone/>
            </a:pPr>
            <a:r>
              <a:t/>
            </a:r>
            <a:endParaRPr>
              <a:solidFill>
                <a:schemeClr val="dk1"/>
              </a:solidFill>
              <a:latin typeface="Playwrite GB J"/>
              <a:ea typeface="Playwrite GB J"/>
              <a:cs typeface="Playwrite GB J"/>
              <a:sym typeface="Playwrite GB J"/>
            </a:endParaRPr>
          </a:p>
        </p:txBody>
      </p:sp>
      <p:pic>
        <p:nvPicPr>
          <p:cNvPr id="188" name="Google Shape;188;p28"/>
          <p:cNvPicPr preferRelativeResize="0"/>
          <p:nvPr/>
        </p:nvPicPr>
        <p:blipFill rotWithShape="1">
          <a:blip r:embed="rId3">
            <a:alphaModFix/>
          </a:blip>
          <a:srcRect b="0" l="0" r="0" t="0"/>
          <a:stretch/>
        </p:blipFill>
        <p:spPr>
          <a:xfrm>
            <a:off x="6193387" y="4857749"/>
            <a:ext cx="2369580" cy="183990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0"/>
          <p:cNvSpPr txBox="1"/>
          <p:nvPr>
            <p:ph idx="1" type="body"/>
          </p:nvPr>
        </p:nvSpPr>
        <p:spPr>
          <a:xfrm>
            <a:off x="1952632" y="1762133"/>
            <a:ext cx="8620127" cy="5772588"/>
          </a:xfrm>
          <a:prstGeom prst="rect">
            <a:avLst/>
          </a:prstGeom>
          <a:noFill/>
          <a:ln>
            <a:noFill/>
          </a:ln>
        </p:spPr>
        <p:txBody>
          <a:bodyPr anchorCtr="0" anchor="t" bIns="45700" lIns="91425" spcFirstLastPara="1" rIns="91425" wrap="square" tIns="45700">
            <a:normAutofit/>
          </a:bodyPr>
          <a:lstStyle/>
          <a:p>
            <a:pPr indent="-154936" lvl="0" marL="342891" rtl="0" algn="l">
              <a:lnSpc>
                <a:spcPct val="100000"/>
              </a:lnSpc>
              <a:spcBef>
                <a:spcPts val="592"/>
              </a:spcBef>
              <a:spcAft>
                <a:spcPts val="0"/>
              </a:spcAft>
              <a:buSzPts val="3200"/>
              <a:buNone/>
            </a:pPr>
            <a:r>
              <a:t/>
            </a:r>
            <a:endParaRPr>
              <a:solidFill>
                <a:schemeClr val="dk1"/>
              </a:solidFill>
              <a:latin typeface="Playwrite GB J"/>
              <a:ea typeface="Playwrite GB J"/>
              <a:cs typeface="Playwrite GB J"/>
              <a:sym typeface="Playwrite GB J"/>
            </a:endParaRPr>
          </a:p>
          <a:p>
            <a:pPr indent="-342891" lvl="0" marL="342891" rtl="0" algn="l">
              <a:lnSpc>
                <a:spcPct val="150000"/>
              </a:lnSpc>
              <a:spcBef>
                <a:spcPts val="592"/>
              </a:spcBef>
              <a:spcAft>
                <a:spcPts val="0"/>
              </a:spcAft>
              <a:buSzPts val="2800"/>
              <a:buChar char="•"/>
            </a:pPr>
            <a:r>
              <a:rPr lang="en-GB" sz="2800">
                <a:solidFill>
                  <a:schemeClr val="dk1"/>
                </a:solidFill>
                <a:latin typeface="Playwrite GB J"/>
                <a:ea typeface="Playwrite GB J"/>
                <a:cs typeface="Playwrite GB J"/>
                <a:sym typeface="Playwrite GB J"/>
              </a:rPr>
              <a:t>Our homework will consist of fun and engaging activity suggestions designed to support and reinforce what children are currently learning in school. These are ideas to help you enjoy learning together at home! This will be sent out on Dojo every Monday.</a:t>
            </a:r>
            <a:endParaRPr sz="2800">
              <a:solidFill>
                <a:schemeClr val="dk1"/>
              </a:solidFill>
              <a:latin typeface="Playwrite GB J"/>
              <a:ea typeface="Playwrite GB J"/>
              <a:cs typeface="Playwrite GB J"/>
              <a:sym typeface="Playwrite GB J"/>
            </a:endParaRPr>
          </a:p>
        </p:txBody>
      </p:sp>
      <p:pic>
        <p:nvPicPr>
          <p:cNvPr id="194" name="Google Shape;194;p10"/>
          <p:cNvPicPr preferRelativeResize="0"/>
          <p:nvPr/>
        </p:nvPicPr>
        <p:blipFill rotWithShape="1">
          <a:blip r:embed="rId3">
            <a:alphaModFix/>
          </a:blip>
          <a:srcRect b="0" l="0" r="0" t="0"/>
          <a:stretch/>
        </p:blipFill>
        <p:spPr>
          <a:xfrm>
            <a:off x="3062796" y="193915"/>
            <a:ext cx="2438400" cy="1876425"/>
          </a:xfrm>
          <a:prstGeom prst="rect">
            <a:avLst/>
          </a:prstGeom>
          <a:noFill/>
          <a:ln>
            <a:noFill/>
          </a:ln>
        </p:spPr>
      </p:pic>
      <p:pic>
        <p:nvPicPr>
          <p:cNvPr id="195" name="Google Shape;195;p10"/>
          <p:cNvPicPr preferRelativeResize="0"/>
          <p:nvPr/>
        </p:nvPicPr>
        <p:blipFill rotWithShape="1">
          <a:blip r:embed="rId4">
            <a:alphaModFix/>
          </a:blip>
          <a:srcRect b="0" l="0" r="0" t="0"/>
          <a:stretch/>
        </p:blipFill>
        <p:spPr>
          <a:xfrm>
            <a:off x="6753228" y="230664"/>
            <a:ext cx="2567499" cy="18029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9"/>
          <p:cNvSpPr txBox="1"/>
          <p:nvPr>
            <p:ph type="title"/>
          </p:nvPr>
        </p:nvSpPr>
        <p:spPr>
          <a:xfrm>
            <a:off x="2120398" y="1200153"/>
            <a:ext cx="8429625" cy="22701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1800"/>
              <a:buNone/>
            </a:pPr>
            <a:r>
              <a:rPr lang="en-GB" sz="5400">
                <a:solidFill>
                  <a:schemeClr val="dk1"/>
                </a:solidFill>
                <a:latin typeface="Playwrite GB J"/>
                <a:ea typeface="Playwrite GB J"/>
                <a:cs typeface="Playwrite GB J"/>
                <a:sym typeface="Playwrite GB J"/>
              </a:rPr>
              <a:t>Apps to use at home…</a:t>
            </a:r>
            <a:endParaRPr sz="5400">
              <a:solidFill>
                <a:schemeClr val="dk1"/>
              </a:solidFill>
              <a:latin typeface="Playwrite GB J"/>
              <a:ea typeface="Playwrite GB J"/>
              <a:cs typeface="Playwrite GB J"/>
              <a:sym typeface="Playwrite GB J"/>
            </a:endParaRPr>
          </a:p>
        </p:txBody>
      </p:sp>
      <p:pic>
        <p:nvPicPr>
          <p:cNvPr id="201" name="Google Shape;201;p29"/>
          <p:cNvPicPr preferRelativeResize="0"/>
          <p:nvPr/>
        </p:nvPicPr>
        <p:blipFill rotWithShape="1">
          <a:blip r:embed="rId3">
            <a:alphaModFix/>
          </a:blip>
          <a:srcRect b="0" l="0" r="0" t="0"/>
          <a:stretch/>
        </p:blipFill>
        <p:spPr>
          <a:xfrm>
            <a:off x="6579327" y="4486277"/>
            <a:ext cx="3952875" cy="2161019"/>
          </a:xfrm>
          <a:prstGeom prst="rect">
            <a:avLst/>
          </a:prstGeom>
          <a:noFill/>
          <a:ln>
            <a:noFill/>
          </a:ln>
        </p:spPr>
      </p:pic>
      <p:sp>
        <p:nvSpPr>
          <p:cNvPr id="202" name="Google Shape;202;p29"/>
          <p:cNvSpPr txBox="1"/>
          <p:nvPr>
            <p:ph idx="1" type="body"/>
          </p:nvPr>
        </p:nvSpPr>
        <p:spPr>
          <a:xfrm>
            <a:off x="1981203" y="4637323"/>
            <a:ext cx="3952875" cy="1488849"/>
          </a:xfrm>
          <a:prstGeom prst="rect">
            <a:avLst/>
          </a:prstGeom>
          <a:noFill/>
          <a:ln>
            <a:noFill/>
          </a:ln>
        </p:spPr>
        <p:txBody>
          <a:bodyPr anchorCtr="0" anchor="t" bIns="45700" lIns="91425" spcFirstLastPara="1" rIns="91425" wrap="square" tIns="45700">
            <a:noAutofit/>
          </a:bodyPr>
          <a:lstStyle/>
          <a:p>
            <a:pPr indent="-228594" lvl="0" marL="457189" rtl="0" algn="l">
              <a:lnSpc>
                <a:spcPct val="100000"/>
              </a:lnSpc>
              <a:spcBef>
                <a:spcPts val="360"/>
              </a:spcBef>
              <a:spcAft>
                <a:spcPts val="0"/>
              </a:spcAft>
              <a:buSzPts val="1800"/>
              <a:buNone/>
            </a:pPr>
            <a:r>
              <a:rPr lang="en-GB" sz="4000">
                <a:solidFill>
                  <a:schemeClr val="dk1"/>
                </a:solidFill>
                <a:latin typeface="Playwrite GB J"/>
                <a:ea typeface="Playwrite GB J"/>
                <a:cs typeface="Playwrite GB J"/>
                <a:sym typeface="Playwrite GB J"/>
              </a:rPr>
              <a:t>Codes will be sent home.</a:t>
            </a:r>
            <a:endParaRPr sz="4000">
              <a:solidFill>
                <a:schemeClr val="dk1"/>
              </a:solidFill>
              <a:latin typeface="Playwrite GB J"/>
              <a:ea typeface="Playwrite GB J"/>
              <a:cs typeface="Playwrite GB J"/>
              <a:sym typeface="Playwrite GB J"/>
            </a:endParaRPr>
          </a:p>
        </p:txBody>
      </p:sp>
      <p:pic>
        <p:nvPicPr>
          <p:cNvPr id="203" name="Google Shape;203;p29"/>
          <p:cNvPicPr preferRelativeResize="0"/>
          <p:nvPr/>
        </p:nvPicPr>
        <p:blipFill rotWithShape="1">
          <a:blip r:embed="rId4">
            <a:alphaModFix/>
          </a:blip>
          <a:srcRect b="0" l="0" r="0" t="0"/>
          <a:stretch/>
        </p:blipFill>
        <p:spPr>
          <a:xfrm>
            <a:off x="1861043" y="2076460"/>
            <a:ext cx="3639913" cy="2079625"/>
          </a:xfrm>
          <a:prstGeom prst="rect">
            <a:avLst/>
          </a:prstGeom>
          <a:noFill/>
          <a:ln>
            <a:noFill/>
          </a:ln>
        </p:spPr>
      </p:pic>
      <p:pic>
        <p:nvPicPr>
          <p:cNvPr id="204" name="Google Shape;204;p29"/>
          <p:cNvPicPr preferRelativeResize="0"/>
          <p:nvPr/>
        </p:nvPicPr>
        <p:blipFill rotWithShape="1">
          <a:blip r:embed="rId5">
            <a:alphaModFix/>
          </a:blip>
          <a:srcRect b="0" l="0" r="0" t="0"/>
          <a:stretch/>
        </p:blipFill>
        <p:spPr>
          <a:xfrm>
            <a:off x="6543851" y="2099944"/>
            <a:ext cx="4006172" cy="224345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4"/>
          <p:cNvSpPr txBox="1"/>
          <p:nvPr>
            <p:ph type="title"/>
          </p:nvPr>
        </p:nvSpPr>
        <p:spPr>
          <a:xfrm>
            <a:off x="563190" y="154330"/>
            <a:ext cx="8229600" cy="652570"/>
          </a:xfrm>
          <a:prstGeom prst="rect">
            <a:avLst/>
          </a:prstGeom>
          <a:noFill/>
          <a:ln>
            <a:noFill/>
          </a:ln>
        </p:spPr>
        <p:txBody>
          <a:bodyPr anchorCtr="0" anchor="ctr" bIns="45700" lIns="91425" spcFirstLastPara="1" rIns="91425" wrap="square" tIns="45700">
            <a:noAutofit/>
          </a:bodyPr>
          <a:lstStyle/>
          <a:p>
            <a:pPr indent="0" lvl="0" marL="0" rtl="0" algn="ctr">
              <a:lnSpc>
                <a:spcPct val="150000"/>
              </a:lnSpc>
              <a:spcBef>
                <a:spcPts val="0"/>
              </a:spcBef>
              <a:spcAft>
                <a:spcPts val="0"/>
              </a:spcAft>
              <a:buSzPts val="4400"/>
              <a:buNone/>
            </a:pPr>
            <a:r>
              <a:rPr lang="en-GB" sz="4000">
                <a:solidFill>
                  <a:schemeClr val="dk1"/>
                </a:solidFill>
                <a:latin typeface="Playwrite GB J"/>
                <a:ea typeface="Playwrite GB J"/>
                <a:cs typeface="Playwrite GB J"/>
                <a:sym typeface="Playwrite GB J"/>
              </a:rPr>
              <a:t>Topics this year…</a:t>
            </a:r>
            <a:endParaRPr sz="4000">
              <a:solidFill>
                <a:schemeClr val="dk1"/>
              </a:solidFill>
              <a:latin typeface="Playwrite GB J"/>
              <a:ea typeface="Playwrite GB J"/>
              <a:cs typeface="Playwrite GB J"/>
              <a:sym typeface="Playwrite GB J"/>
            </a:endParaRPr>
          </a:p>
        </p:txBody>
      </p:sp>
      <p:sp>
        <p:nvSpPr>
          <p:cNvPr id="210" name="Google Shape;210;p14"/>
          <p:cNvSpPr txBox="1"/>
          <p:nvPr>
            <p:ph idx="1" type="body"/>
          </p:nvPr>
        </p:nvSpPr>
        <p:spPr>
          <a:xfrm>
            <a:off x="2389773" y="1178858"/>
            <a:ext cx="4276725" cy="5282903"/>
          </a:xfrm>
          <a:prstGeom prst="rect">
            <a:avLst/>
          </a:prstGeom>
          <a:noFill/>
          <a:ln>
            <a:noFill/>
          </a:ln>
        </p:spPr>
        <p:txBody>
          <a:bodyPr anchorCtr="0" anchor="t" bIns="45700" lIns="91425" spcFirstLastPara="1" rIns="91425" wrap="square" tIns="45700">
            <a:noAutofit/>
          </a:bodyPr>
          <a:lstStyle/>
          <a:p>
            <a:pPr indent="-342891" lvl="0" marL="342891" rtl="0" algn="l">
              <a:lnSpc>
                <a:spcPct val="150000"/>
              </a:lnSpc>
              <a:spcBef>
                <a:spcPts val="0"/>
              </a:spcBef>
              <a:spcAft>
                <a:spcPts val="0"/>
              </a:spcAft>
              <a:buSzPts val="1600"/>
              <a:buChar char="•"/>
            </a:pPr>
            <a:r>
              <a:rPr lang="en-GB" sz="2000" u="sng">
                <a:solidFill>
                  <a:schemeClr val="dk1"/>
                </a:solidFill>
                <a:latin typeface="Playwrite GB J"/>
                <a:ea typeface="Playwrite GB J"/>
                <a:cs typeface="Playwrite GB J"/>
                <a:sym typeface="Playwrite GB J"/>
              </a:rPr>
              <a:t>Science</a:t>
            </a:r>
            <a:endParaRPr/>
          </a:p>
          <a:p>
            <a:pPr indent="0" lvl="0" marL="0" rtl="0" algn="l">
              <a:lnSpc>
                <a:spcPct val="150000"/>
              </a:lnSpc>
              <a:spcBef>
                <a:spcPts val="0"/>
              </a:spcBef>
              <a:spcAft>
                <a:spcPts val="0"/>
              </a:spcAft>
              <a:buSzPts val="1600"/>
              <a:buNone/>
            </a:pPr>
            <a:r>
              <a:rPr lang="en-GB" sz="2000">
                <a:solidFill>
                  <a:schemeClr val="dk1"/>
                </a:solidFill>
                <a:latin typeface="Playwrite GB J"/>
                <a:ea typeface="Playwrite GB J"/>
                <a:cs typeface="Playwrite GB J"/>
                <a:sym typeface="Playwrite GB J"/>
              </a:rPr>
              <a:t>Living Things </a:t>
            </a:r>
            <a:endParaRPr/>
          </a:p>
          <a:p>
            <a:pPr indent="0" lvl="0" marL="0" rtl="0" algn="l">
              <a:lnSpc>
                <a:spcPct val="150000"/>
              </a:lnSpc>
              <a:spcBef>
                <a:spcPts val="0"/>
              </a:spcBef>
              <a:spcAft>
                <a:spcPts val="0"/>
              </a:spcAft>
              <a:buSzPts val="1600"/>
              <a:buNone/>
            </a:pPr>
            <a:r>
              <a:rPr lang="en-GB" sz="2000">
                <a:solidFill>
                  <a:schemeClr val="dk1"/>
                </a:solidFill>
                <a:latin typeface="Playwrite GB J"/>
                <a:ea typeface="Playwrite GB J"/>
                <a:cs typeface="Playwrite GB J"/>
                <a:sym typeface="Playwrite GB J"/>
              </a:rPr>
              <a:t>Animals including humans</a:t>
            </a:r>
            <a:endParaRPr/>
          </a:p>
          <a:p>
            <a:pPr indent="0" lvl="0" marL="0" rtl="0" algn="l">
              <a:lnSpc>
                <a:spcPct val="150000"/>
              </a:lnSpc>
              <a:spcBef>
                <a:spcPts val="0"/>
              </a:spcBef>
              <a:spcAft>
                <a:spcPts val="0"/>
              </a:spcAft>
              <a:buSzPts val="1600"/>
              <a:buNone/>
            </a:pPr>
            <a:r>
              <a:rPr lang="en-GB" sz="2000">
                <a:solidFill>
                  <a:schemeClr val="dk1"/>
                </a:solidFill>
                <a:latin typeface="Playwrite GB J"/>
                <a:ea typeface="Playwrite GB J"/>
                <a:cs typeface="Playwrite GB J"/>
                <a:sym typeface="Playwrite GB J"/>
              </a:rPr>
              <a:t>Everyday Materials</a:t>
            </a:r>
            <a:endParaRPr/>
          </a:p>
          <a:p>
            <a:pPr indent="0" lvl="0" marL="0" rtl="0" algn="l">
              <a:lnSpc>
                <a:spcPct val="150000"/>
              </a:lnSpc>
              <a:spcBef>
                <a:spcPts val="0"/>
              </a:spcBef>
              <a:spcAft>
                <a:spcPts val="0"/>
              </a:spcAft>
              <a:buSzPts val="1600"/>
              <a:buNone/>
            </a:pPr>
            <a:r>
              <a:rPr lang="en-GB" sz="2000">
                <a:solidFill>
                  <a:schemeClr val="dk1"/>
                </a:solidFill>
                <a:latin typeface="Playwrite GB J"/>
                <a:ea typeface="Playwrite GB J"/>
                <a:cs typeface="Playwrite GB J"/>
                <a:sym typeface="Playwrite GB J"/>
              </a:rPr>
              <a:t>Scientists and their inventions</a:t>
            </a:r>
            <a:endParaRPr/>
          </a:p>
          <a:p>
            <a:pPr indent="0" lvl="0" marL="0" rtl="0" algn="l">
              <a:lnSpc>
                <a:spcPct val="150000"/>
              </a:lnSpc>
              <a:spcBef>
                <a:spcPts val="0"/>
              </a:spcBef>
              <a:spcAft>
                <a:spcPts val="0"/>
              </a:spcAft>
              <a:buSzPts val="1600"/>
              <a:buNone/>
            </a:pPr>
            <a:r>
              <a:rPr lang="en-GB" sz="2000">
                <a:solidFill>
                  <a:schemeClr val="dk1"/>
                </a:solidFill>
                <a:latin typeface="Playwrite GB J"/>
                <a:ea typeface="Playwrite GB J"/>
                <a:cs typeface="Playwrite GB J"/>
                <a:sym typeface="Playwrite GB J"/>
              </a:rPr>
              <a:t>Plants</a:t>
            </a:r>
            <a:endParaRPr/>
          </a:p>
          <a:p>
            <a:pPr indent="0" lvl="0" marL="0" rtl="0" algn="l">
              <a:lnSpc>
                <a:spcPct val="150000"/>
              </a:lnSpc>
              <a:spcBef>
                <a:spcPts val="0"/>
              </a:spcBef>
              <a:spcAft>
                <a:spcPts val="0"/>
              </a:spcAft>
              <a:buSzPts val="1600"/>
              <a:buNone/>
            </a:pPr>
            <a:r>
              <a:t/>
            </a:r>
            <a:endParaRPr sz="2000" u="sng">
              <a:solidFill>
                <a:schemeClr val="dk1"/>
              </a:solidFill>
              <a:latin typeface="Playwrite GB J"/>
              <a:ea typeface="Playwrite GB J"/>
              <a:cs typeface="Playwrite GB J"/>
              <a:sym typeface="Playwrite GB J"/>
            </a:endParaRPr>
          </a:p>
          <a:p>
            <a:pPr indent="-342891" lvl="0" marL="342891" rtl="0" algn="l">
              <a:lnSpc>
                <a:spcPct val="150000"/>
              </a:lnSpc>
              <a:spcBef>
                <a:spcPts val="0"/>
              </a:spcBef>
              <a:spcAft>
                <a:spcPts val="0"/>
              </a:spcAft>
              <a:buSzPts val="1600"/>
              <a:buChar char="•"/>
            </a:pPr>
            <a:r>
              <a:rPr lang="en-GB" sz="2000" u="sng">
                <a:solidFill>
                  <a:schemeClr val="dk1"/>
                </a:solidFill>
                <a:latin typeface="Playwrite GB J"/>
                <a:ea typeface="Playwrite GB J"/>
                <a:cs typeface="Playwrite GB J"/>
                <a:sym typeface="Playwrite GB J"/>
              </a:rPr>
              <a:t>History</a:t>
            </a:r>
            <a:endParaRPr/>
          </a:p>
          <a:p>
            <a:pPr indent="0" lvl="0" marL="0" rtl="0" algn="l">
              <a:lnSpc>
                <a:spcPct val="150000"/>
              </a:lnSpc>
              <a:spcBef>
                <a:spcPts val="0"/>
              </a:spcBef>
              <a:spcAft>
                <a:spcPts val="0"/>
              </a:spcAft>
              <a:buSzPts val="1600"/>
              <a:buNone/>
            </a:pPr>
            <a:r>
              <a:rPr lang="en-GB" sz="2000">
                <a:solidFill>
                  <a:schemeClr val="dk1"/>
                </a:solidFill>
                <a:latin typeface="Playwrite GB J"/>
                <a:ea typeface="Playwrite GB J"/>
                <a:cs typeface="Playwrite GB J"/>
                <a:sym typeface="Playwrite GB J"/>
              </a:rPr>
              <a:t>The Great Fire of London</a:t>
            </a:r>
            <a:endParaRPr/>
          </a:p>
          <a:p>
            <a:pPr indent="0" lvl="0" marL="0" rtl="0" algn="l">
              <a:lnSpc>
                <a:spcPct val="150000"/>
              </a:lnSpc>
              <a:spcBef>
                <a:spcPts val="0"/>
              </a:spcBef>
              <a:spcAft>
                <a:spcPts val="0"/>
              </a:spcAft>
              <a:buSzPts val="1600"/>
              <a:buNone/>
            </a:pPr>
            <a:r>
              <a:rPr lang="en-GB" sz="2000">
                <a:solidFill>
                  <a:schemeClr val="dk1"/>
                </a:solidFill>
                <a:latin typeface="Playwrite GB J"/>
                <a:ea typeface="Playwrite GB J"/>
                <a:cs typeface="Playwrite GB J"/>
                <a:sym typeface="Playwrite GB J"/>
              </a:rPr>
              <a:t>Nursing</a:t>
            </a:r>
            <a:endParaRPr/>
          </a:p>
          <a:p>
            <a:pPr indent="0" lvl="0" marL="0" rtl="0" algn="l">
              <a:lnSpc>
                <a:spcPct val="150000"/>
              </a:lnSpc>
              <a:spcBef>
                <a:spcPts val="0"/>
              </a:spcBef>
              <a:spcAft>
                <a:spcPts val="0"/>
              </a:spcAft>
              <a:buSzPts val="1600"/>
              <a:buNone/>
            </a:pPr>
            <a:r>
              <a:rPr lang="en-GB" sz="2000">
                <a:solidFill>
                  <a:schemeClr val="dk1"/>
                </a:solidFill>
                <a:latin typeface="Playwrite GB J"/>
                <a:ea typeface="Playwrite GB J"/>
                <a:cs typeface="Playwrite GB J"/>
                <a:sym typeface="Playwrite GB J"/>
              </a:rPr>
              <a:t>Kitty Wilkinson</a:t>
            </a:r>
            <a:endParaRPr/>
          </a:p>
          <a:p>
            <a:pPr indent="0" lvl="0" marL="0" rtl="0" algn="l">
              <a:lnSpc>
                <a:spcPct val="150000"/>
              </a:lnSpc>
              <a:spcBef>
                <a:spcPts val="0"/>
              </a:spcBef>
              <a:spcAft>
                <a:spcPts val="0"/>
              </a:spcAft>
              <a:buSzPts val="1600"/>
              <a:buNone/>
            </a:pPr>
            <a:r>
              <a:t/>
            </a:r>
            <a:endParaRPr sz="2000">
              <a:solidFill>
                <a:schemeClr val="dk1"/>
              </a:solidFill>
              <a:latin typeface="Playwrite GB J"/>
              <a:ea typeface="Playwrite GB J"/>
              <a:cs typeface="Playwrite GB J"/>
              <a:sym typeface="Playwrite GB J"/>
            </a:endParaRPr>
          </a:p>
          <a:p>
            <a:pPr indent="-241291" lvl="0" marL="342891" rtl="0" algn="l">
              <a:lnSpc>
                <a:spcPct val="150000"/>
              </a:lnSpc>
              <a:spcBef>
                <a:spcPts val="0"/>
              </a:spcBef>
              <a:spcAft>
                <a:spcPts val="0"/>
              </a:spcAft>
              <a:buSzPts val="1600"/>
              <a:buNone/>
            </a:pPr>
            <a:r>
              <a:t/>
            </a:r>
            <a:endParaRPr sz="1600">
              <a:solidFill>
                <a:schemeClr val="dk1"/>
              </a:solidFill>
              <a:latin typeface="Playwrite GB J"/>
              <a:ea typeface="Playwrite GB J"/>
              <a:cs typeface="Playwrite GB J"/>
              <a:sym typeface="Playwrite GB J"/>
            </a:endParaRPr>
          </a:p>
        </p:txBody>
      </p:sp>
      <p:sp>
        <p:nvSpPr>
          <p:cNvPr id="211" name="Google Shape;211;p14"/>
          <p:cNvSpPr txBox="1"/>
          <p:nvPr/>
        </p:nvSpPr>
        <p:spPr>
          <a:xfrm>
            <a:off x="6881918" y="304800"/>
            <a:ext cx="3821744" cy="6510180"/>
          </a:xfrm>
          <a:prstGeom prst="rect">
            <a:avLst/>
          </a:prstGeom>
          <a:noFill/>
          <a:ln>
            <a:noFill/>
          </a:ln>
        </p:spPr>
        <p:txBody>
          <a:bodyPr anchorCtr="0" anchor="t" bIns="45700" lIns="91425" spcFirstLastPara="1" rIns="91425" wrap="square" tIns="45700">
            <a:spAutoFit/>
          </a:bodyPr>
          <a:lstStyle/>
          <a:p>
            <a:pPr indent="-342891" lvl="0" marL="342891" marR="0" rtl="0" algn="l">
              <a:lnSpc>
                <a:spcPct val="150000"/>
              </a:lnSpc>
              <a:spcBef>
                <a:spcPts val="0"/>
              </a:spcBef>
              <a:spcAft>
                <a:spcPts val="0"/>
              </a:spcAft>
              <a:buClr>
                <a:schemeClr val="lt1"/>
              </a:buClr>
              <a:buSzPts val="1600"/>
              <a:buFont typeface="Arial"/>
              <a:buChar char="•"/>
            </a:pPr>
            <a:r>
              <a:rPr b="0" i="0" lang="en-GB" sz="2000" u="sng" cap="none" strike="noStrike">
                <a:solidFill>
                  <a:schemeClr val="dk1"/>
                </a:solidFill>
                <a:latin typeface="Playwrite GB J"/>
                <a:ea typeface="Playwrite GB J"/>
                <a:cs typeface="Playwrite GB J"/>
                <a:sym typeface="Playwrite GB J"/>
              </a:rPr>
              <a:t>Art</a:t>
            </a:r>
            <a:endParaRPr/>
          </a:p>
          <a:p>
            <a:pPr indent="0" lvl="0" marL="0" marR="0" rtl="0" algn="l">
              <a:lnSpc>
                <a:spcPct val="150000"/>
              </a:lnSpc>
              <a:spcBef>
                <a:spcPts val="0"/>
              </a:spcBef>
              <a:spcAft>
                <a:spcPts val="0"/>
              </a:spcAft>
              <a:buNone/>
            </a:pPr>
            <a:r>
              <a:rPr b="0" i="0" lang="en-GB" sz="2000" u="none" cap="none" strike="noStrike">
                <a:solidFill>
                  <a:schemeClr val="dk1"/>
                </a:solidFill>
                <a:latin typeface="Playwrite GB J"/>
                <a:ea typeface="Playwrite GB J"/>
                <a:cs typeface="Playwrite GB J"/>
                <a:sym typeface="Playwrite GB J"/>
              </a:rPr>
              <a:t>Portraits</a:t>
            </a:r>
            <a:endParaRPr/>
          </a:p>
          <a:p>
            <a:pPr indent="0" lvl="0" marL="0" marR="0" rtl="0" algn="l">
              <a:lnSpc>
                <a:spcPct val="150000"/>
              </a:lnSpc>
              <a:spcBef>
                <a:spcPts val="0"/>
              </a:spcBef>
              <a:spcAft>
                <a:spcPts val="0"/>
              </a:spcAft>
              <a:buNone/>
            </a:pPr>
            <a:r>
              <a:rPr b="0" i="0" lang="en-GB" sz="2000" u="none" cap="none" strike="noStrike">
                <a:solidFill>
                  <a:schemeClr val="dk1"/>
                </a:solidFill>
                <a:latin typeface="Playwrite GB J"/>
                <a:ea typeface="Playwrite GB J"/>
                <a:cs typeface="Playwrite GB J"/>
                <a:sym typeface="Playwrite GB J"/>
              </a:rPr>
              <a:t>Sculpture- Antony Gormley </a:t>
            </a:r>
            <a:endParaRPr/>
          </a:p>
          <a:p>
            <a:pPr indent="0" lvl="0" marL="0" marR="0" rtl="0" algn="l">
              <a:lnSpc>
                <a:spcPct val="150000"/>
              </a:lnSpc>
              <a:spcBef>
                <a:spcPts val="0"/>
              </a:spcBef>
              <a:spcAft>
                <a:spcPts val="0"/>
              </a:spcAft>
              <a:buNone/>
            </a:pPr>
            <a:r>
              <a:rPr b="0" i="0" lang="en-GB" sz="2000" u="none" cap="none" strike="noStrike">
                <a:solidFill>
                  <a:schemeClr val="dk1"/>
                </a:solidFill>
                <a:latin typeface="Playwrite GB J"/>
                <a:ea typeface="Playwrite GB J"/>
                <a:cs typeface="Playwrite GB J"/>
                <a:sym typeface="Playwrite GB J"/>
              </a:rPr>
              <a:t>Textiles and Collage</a:t>
            </a:r>
            <a:endParaRPr/>
          </a:p>
          <a:p>
            <a:pPr indent="0" lvl="0" marL="0" marR="0" rtl="0" algn="l">
              <a:lnSpc>
                <a:spcPct val="150000"/>
              </a:lnSpc>
              <a:spcBef>
                <a:spcPts val="0"/>
              </a:spcBef>
              <a:spcAft>
                <a:spcPts val="0"/>
              </a:spcAft>
              <a:buNone/>
            </a:pPr>
            <a:r>
              <a:t/>
            </a:r>
            <a:endParaRPr b="0" i="0" sz="2000" u="none" cap="none" strike="noStrike">
              <a:solidFill>
                <a:schemeClr val="dk1"/>
              </a:solidFill>
              <a:latin typeface="Playwrite GB J"/>
              <a:ea typeface="Playwrite GB J"/>
              <a:cs typeface="Playwrite GB J"/>
              <a:sym typeface="Playwrite GB J"/>
            </a:endParaRPr>
          </a:p>
          <a:p>
            <a:pPr indent="-342891" lvl="0" marL="342891" marR="0" rtl="0" algn="l">
              <a:lnSpc>
                <a:spcPct val="150000"/>
              </a:lnSpc>
              <a:spcBef>
                <a:spcPts val="0"/>
              </a:spcBef>
              <a:spcAft>
                <a:spcPts val="0"/>
              </a:spcAft>
              <a:buClr>
                <a:schemeClr val="lt1"/>
              </a:buClr>
              <a:buSzPts val="1600"/>
              <a:buFont typeface="Arial"/>
              <a:buChar char="•"/>
            </a:pPr>
            <a:r>
              <a:rPr b="0" i="0" lang="en-GB" sz="2000" u="sng" cap="none" strike="noStrike">
                <a:solidFill>
                  <a:schemeClr val="dk1"/>
                </a:solidFill>
                <a:latin typeface="Playwrite GB J"/>
                <a:ea typeface="Playwrite GB J"/>
                <a:cs typeface="Playwrite GB J"/>
                <a:sym typeface="Playwrite GB J"/>
              </a:rPr>
              <a:t>DT</a:t>
            </a:r>
            <a:endParaRPr/>
          </a:p>
          <a:p>
            <a:pPr indent="0" lvl="0" marL="0" marR="0" rtl="0" algn="l">
              <a:lnSpc>
                <a:spcPct val="150000"/>
              </a:lnSpc>
              <a:spcBef>
                <a:spcPts val="0"/>
              </a:spcBef>
              <a:spcAft>
                <a:spcPts val="0"/>
              </a:spcAft>
              <a:buNone/>
            </a:pPr>
            <a:r>
              <a:rPr b="0" i="0" lang="en-GB" sz="2000" u="none" cap="none" strike="noStrike">
                <a:solidFill>
                  <a:schemeClr val="dk1"/>
                </a:solidFill>
                <a:latin typeface="Playwrite GB J"/>
                <a:ea typeface="Playwrite GB J"/>
                <a:cs typeface="Playwrite GB J"/>
                <a:sym typeface="Playwrite GB J"/>
              </a:rPr>
              <a:t>Sewing Christmas Stockings</a:t>
            </a:r>
            <a:endParaRPr/>
          </a:p>
          <a:p>
            <a:pPr indent="0" lvl="0" marL="0" marR="0" rtl="0" algn="l">
              <a:lnSpc>
                <a:spcPct val="150000"/>
              </a:lnSpc>
              <a:spcBef>
                <a:spcPts val="0"/>
              </a:spcBef>
              <a:spcAft>
                <a:spcPts val="0"/>
              </a:spcAft>
              <a:buNone/>
            </a:pPr>
            <a:r>
              <a:rPr b="0" i="0" lang="en-GB" sz="2000" u="none" cap="none" strike="noStrike">
                <a:solidFill>
                  <a:schemeClr val="dk1"/>
                </a:solidFill>
                <a:latin typeface="Playwrite GB J"/>
                <a:ea typeface="Playwrite GB J"/>
                <a:cs typeface="Playwrite GB J"/>
                <a:sym typeface="Playwrite GB J"/>
              </a:rPr>
              <a:t>Mechanisms</a:t>
            </a:r>
            <a:endParaRPr/>
          </a:p>
          <a:p>
            <a:pPr indent="0" lvl="0" marL="0" marR="0" rtl="0" algn="l">
              <a:lnSpc>
                <a:spcPct val="150000"/>
              </a:lnSpc>
              <a:spcBef>
                <a:spcPts val="0"/>
              </a:spcBef>
              <a:spcAft>
                <a:spcPts val="0"/>
              </a:spcAft>
              <a:buNone/>
            </a:pPr>
            <a:r>
              <a:t/>
            </a:r>
            <a:endParaRPr b="0" i="0" sz="2000" u="none" cap="none" strike="noStrike">
              <a:solidFill>
                <a:schemeClr val="dk1"/>
              </a:solidFill>
              <a:latin typeface="Playwrite GB J"/>
              <a:ea typeface="Playwrite GB J"/>
              <a:cs typeface="Playwrite GB J"/>
              <a:sym typeface="Playwrite GB J"/>
            </a:endParaRPr>
          </a:p>
          <a:p>
            <a:pPr indent="0" lvl="0" marL="342891" marR="0" rtl="0" algn="l">
              <a:lnSpc>
                <a:spcPct val="150000"/>
              </a:lnSpc>
              <a:spcBef>
                <a:spcPts val="0"/>
              </a:spcBef>
              <a:spcAft>
                <a:spcPts val="0"/>
              </a:spcAft>
              <a:buNone/>
            </a:pPr>
            <a:r>
              <a:rPr b="0" i="0" lang="en-GB" sz="2000" u="sng" cap="none" strike="noStrike">
                <a:solidFill>
                  <a:schemeClr val="dk1"/>
                </a:solidFill>
                <a:latin typeface="Playwrite GB J"/>
                <a:ea typeface="Playwrite GB J"/>
                <a:cs typeface="Playwrite GB J"/>
                <a:sym typeface="Playwrite GB J"/>
              </a:rPr>
              <a:t>Geography</a:t>
            </a:r>
            <a:endParaRPr/>
          </a:p>
          <a:p>
            <a:pPr indent="0" lvl="0" marL="0" marR="0" rtl="0" algn="l">
              <a:lnSpc>
                <a:spcPct val="150000"/>
              </a:lnSpc>
              <a:spcBef>
                <a:spcPts val="0"/>
              </a:spcBef>
              <a:spcAft>
                <a:spcPts val="0"/>
              </a:spcAft>
              <a:buClr>
                <a:srgbClr val="000000"/>
              </a:buClr>
              <a:buSzPts val="1600"/>
              <a:buFont typeface="Arial"/>
              <a:buNone/>
            </a:pPr>
            <a:r>
              <a:rPr b="0" i="0" lang="en-GB" sz="2000" u="none" cap="none" strike="noStrike">
                <a:solidFill>
                  <a:schemeClr val="dk1"/>
                </a:solidFill>
                <a:latin typeface="Playwrite GB J"/>
                <a:ea typeface="Playwrite GB J"/>
                <a:cs typeface="Playwrite GB J"/>
                <a:sym typeface="Playwrite GB J"/>
              </a:rPr>
              <a:t>Maps</a:t>
            </a:r>
            <a:endParaRPr/>
          </a:p>
          <a:p>
            <a:pPr indent="0" lvl="0" marL="0" marR="0" rtl="0" algn="l">
              <a:lnSpc>
                <a:spcPct val="150000"/>
              </a:lnSpc>
              <a:spcBef>
                <a:spcPts val="0"/>
              </a:spcBef>
              <a:spcAft>
                <a:spcPts val="0"/>
              </a:spcAft>
              <a:buClr>
                <a:srgbClr val="000000"/>
              </a:buClr>
              <a:buSzPts val="1600"/>
              <a:buFont typeface="Arial"/>
              <a:buNone/>
            </a:pPr>
            <a:r>
              <a:rPr b="0" i="0" lang="en-GB" sz="2000" u="none" cap="none" strike="noStrike">
                <a:solidFill>
                  <a:schemeClr val="dk1"/>
                </a:solidFill>
                <a:latin typeface="Playwrite GB J"/>
                <a:ea typeface="Playwrite GB J"/>
                <a:cs typeface="Playwrite GB J"/>
                <a:sym typeface="Playwrite GB J"/>
              </a:rPr>
              <a:t>Australia</a:t>
            </a:r>
            <a:endParaRPr/>
          </a:p>
          <a:p>
            <a:pPr indent="0" lvl="0" marL="0" marR="0" rtl="0" algn="l">
              <a:lnSpc>
                <a:spcPct val="150000"/>
              </a:lnSpc>
              <a:spcBef>
                <a:spcPts val="0"/>
              </a:spcBef>
              <a:spcAft>
                <a:spcPts val="0"/>
              </a:spcAft>
              <a:buClr>
                <a:srgbClr val="000000"/>
              </a:buClr>
              <a:buSzPts val="1600"/>
              <a:buFont typeface="Arial"/>
              <a:buNone/>
            </a:pPr>
            <a:r>
              <a:rPr b="0" i="0" lang="en-GB" sz="2000" u="none" cap="none" strike="noStrike">
                <a:solidFill>
                  <a:schemeClr val="dk1"/>
                </a:solidFill>
                <a:latin typeface="Playwrite GB J"/>
                <a:ea typeface="Playwrite GB J"/>
                <a:cs typeface="Playwrite GB J"/>
                <a:sym typeface="Playwrite GB J"/>
              </a:rPr>
              <a:t>The Seaside</a:t>
            </a:r>
            <a:endParaRPr/>
          </a:p>
          <a:p>
            <a:pPr indent="0" lvl="0" marL="0" marR="0" rtl="0" algn="l">
              <a:lnSpc>
                <a:spcPct val="150000"/>
              </a:lnSpc>
              <a:spcBef>
                <a:spcPts val="0"/>
              </a:spcBef>
              <a:spcAft>
                <a:spcPts val="0"/>
              </a:spcAft>
              <a:buNone/>
            </a:pPr>
            <a:r>
              <a:t/>
            </a:r>
            <a:endParaRPr b="0" i="0" sz="2000" u="none" cap="none" strike="noStrike">
              <a:solidFill>
                <a:schemeClr val="dk1"/>
              </a:solidFill>
              <a:latin typeface="Playwrite GB J"/>
              <a:ea typeface="Playwrite GB J"/>
              <a:cs typeface="Playwrite GB J"/>
              <a:sym typeface="Playwrite GB J"/>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1800"/>
              <a:buNone/>
            </a:pPr>
            <a:r>
              <a:rPr lang="en-GB">
                <a:solidFill>
                  <a:schemeClr val="dk1"/>
                </a:solidFill>
                <a:latin typeface="Playwrite GB J"/>
                <a:ea typeface="Playwrite GB J"/>
                <a:cs typeface="Playwrite GB J"/>
                <a:sym typeface="Playwrite GB J"/>
              </a:rPr>
              <a:t>Homework </a:t>
            </a:r>
            <a:endParaRPr/>
          </a:p>
        </p:txBody>
      </p:sp>
      <p:sp>
        <p:nvSpPr>
          <p:cNvPr id="217" name="Google Shape;217;p32"/>
          <p:cNvSpPr txBox="1"/>
          <p:nvPr>
            <p:ph idx="1" type="body"/>
          </p:nvPr>
        </p:nvSpPr>
        <p:spPr>
          <a:xfrm>
            <a:off x="1381328" y="1600206"/>
            <a:ext cx="10201072" cy="4525963"/>
          </a:xfrm>
          <a:prstGeom prst="rect">
            <a:avLst/>
          </a:prstGeom>
          <a:noFill/>
          <a:ln>
            <a:noFill/>
          </a:ln>
        </p:spPr>
        <p:txBody>
          <a:bodyPr anchorCtr="0" anchor="t" bIns="45700" lIns="91425" spcFirstLastPara="1" rIns="91425" wrap="square" tIns="45700">
            <a:normAutofit/>
          </a:bodyPr>
          <a:lstStyle/>
          <a:p>
            <a:pPr indent="-342891" lvl="0" marL="457189" rtl="0" algn="l">
              <a:lnSpc>
                <a:spcPct val="100000"/>
              </a:lnSpc>
              <a:spcBef>
                <a:spcPts val="360"/>
              </a:spcBef>
              <a:spcAft>
                <a:spcPts val="0"/>
              </a:spcAft>
              <a:buClr>
                <a:schemeClr val="lt1"/>
              </a:buClr>
              <a:buSzPts val="1800"/>
              <a:buChar char="•"/>
            </a:pPr>
            <a:r>
              <a:rPr lang="en-GB">
                <a:solidFill>
                  <a:schemeClr val="dk1"/>
                </a:solidFill>
                <a:latin typeface="Playwrite GB J"/>
                <a:ea typeface="Playwrite GB J"/>
                <a:cs typeface="Playwrite GB J"/>
                <a:sym typeface="Playwrite GB J"/>
              </a:rPr>
              <a:t>Homework is sent out on Class Dojo, TT Rockstars, Mymaths and Reading plus. More details will follow. </a:t>
            </a:r>
            <a:endParaRPr/>
          </a:p>
          <a:p>
            <a:pPr indent="-228591" lvl="0" marL="457189" rtl="0" algn="l">
              <a:lnSpc>
                <a:spcPct val="100000"/>
              </a:lnSpc>
              <a:spcBef>
                <a:spcPts val="360"/>
              </a:spcBef>
              <a:spcAft>
                <a:spcPts val="0"/>
              </a:spcAft>
              <a:buClr>
                <a:schemeClr val="lt1"/>
              </a:buClr>
              <a:buSzPts val="1800"/>
              <a:buNone/>
            </a:pPr>
            <a:r>
              <a:t/>
            </a:r>
            <a:endParaRPr>
              <a:solidFill>
                <a:schemeClr val="dk1"/>
              </a:solidFill>
              <a:latin typeface="Playwrite GB J"/>
              <a:ea typeface="Playwrite GB J"/>
              <a:cs typeface="Playwrite GB J"/>
              <a:sym typeface="Playwrite GB J"/>
            </a:endParaRPr>
          </a:p>
        </p:txBody>
      </p:sp>
      <p:pic>
        <p:nvPicPr>
          <p:cNvPr descr="What is Times Tables Rock Stars? | Internet Matters" id="218" name="Google Shape;218;p32"/>
          <p:cNvPicPr preferRelativeResize="0"/>
          <p:nvPr/>
        </p:nvPicPr>
        <p:blipFill rotWithShape="1">
          <a:blip r:embed="rId3">
            <a:alphaModFix/>
          </a:blip>
          <a:srcRect b="0" l="0" r="0" t="0"/>
          <a:stretch/>
        </p:blipFill>
        <p:spPr>
          <a:xfrm>
            <a:off x="6087013" y="4523562"/>
            <a:ext cx="3927991" cy="2059800"/>
          </a:xfrm>
          <a:prstGeom prst="rect">
            <a:avLst/>
          </a:prstGeom>
          <a:noFill/>
          <a:ln>
            <a:noFill/>
          </a:ln>
        </p:spPr>
      </p:pic>
      <p:pic>
        <p:nvPicPr>
          <p:cNvPr descr="ClassDojo" id="219" name="Google Shape;219;p32"/>
          <p:cNvPicPr preferRelativeResize="0"/>
          <p:nvPr/>
        </p:nvPicPr>
        <p:blipFill rotWithShape="1">
          <a:blip r:embed="rId4">
            <a:alphaModFix/>
          </a:blip>
          <a:srcRect b="0" l="0" r="0" t="0"/>
          <a:stretch/>
        </p:blipFill>
        <p:spPr>
          <a:xfrm>
            <a:off x="2367789" y="4316677"/>
            <a:ext cx="2614613" cy="2063621"/>
          </a:xfrm>
          <a:prstGeom prst="rect">
            <a:avLst/>
          </a:prstGeom>
          <a:noFill/>
          <a:ln>
            <a:noFill/>
          </a:ln>
        </p:spPr>
      </p:pic>
      <p:pic>
        <p:nvPicPr>
          <p:cNvPr descr="Reading Plus - Bohunt School Liphook" id="220" name="Google Shape;220;p32"/>
          <p:cNvPicPr preferRelativeResize="0"/>
          <p:nvPr/>
        </p:nvPicPr>
        <p:blipFill rotWithShape="1">
          <a:blip r:embed="rId5">
            <a:alphaModFix/>
          </a:blip>
          <a:srcRect b="0" l="0" r="0" t="0"/>
          <a:stretch/>
        </p:blipFill>
        <p:spPr>
          <a:xfrm>
            <a:off x="5968863" y="2790807"/>
            <a:ext cx="4284804" cy="155019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3"/>
          <p:cNvSpPr txBox="1"/>
          <p:nvPr>
            <p:ph type="title"/>
          </p:nvPr>
        </p:nvSpPr>
        <p:spPr>
          <a:xfrm>
            <a:off x="1838329" y="614871"/>
            <a:ext cx="8372475" cy="598488"/>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1800"/>
              <a:buNone/>
            </a:pPr>
            <a:br>
              <a:rPr lang="en-GB" sz="5400">
                <a:solidFill>
                  <a:schemeClr val="dk1"/>
                </a:solidFill>
                <a:latin typeface="Playwrite GB J"/>
                <a:ea typeface="Playwrite GB J"/>
                <a:cs typeface="Playwrite GB J"/>
                <a:sym typeface="Playwrite GB J"/>
              </a:rPr>
            </a:br>
            <a:br>
              <a:rPr lang="en-GB" sz="5400">
                <a:solidFill>
                  <a:schemeClr val="dk1"/>
                </a:solidFill>
                <a:latin typeface="Playwrite GB J"/>
                <a:ea typeface="Playwrite GB J"/>
                <a:cs typeface="Playwrite GB J"/>
                <a:sym typeface="Playwrite GB J"/>
              </a:rPr>
            </a:br>
            <a:r>
              <a:rPr lang="en-GB" sz="5400">
                <a:solidFill>
                  <a:schemeClr val="dk1"/>
                </a:solidFill>
                <a:latin typeface="Playwrite GB J"/>
                <a:ea typeface="Playwrite GB J"/>
                <a:cs typeface="Playwrite GB J"/>
                <a:sym typeface="Playwrite GB J"/>
              </a:rPr>
              <a:t>Further information can be found on our school website.</a:t>
            </a:r>
            <a:endParaRPr/>
          </a:p>
        </p:txBody>
      </p:sp>
      <p:pic>
        <p:nvPicPr>
          <p:cNvPr id="226" name="Google Shape;226;p33"/>
          <p:cNvPicPr preferRelativeResize="0"/>
          <p:nvPr/>
        </p:nvPicPr>
        <p:blipFill rotWithShape="1">
          <a:blip r:embed="rId3">
            <a:alphaModFix/>
          </a:blip>
          <a:srcRect b="0" l="0" r="0" t="0"/>
          <a:stretch/>
        </p:blipFill>
        <p:spPr>
          <a:xfrm>
            <a:off x="2086881" y="3242156"/>
            <a:ext cx="8018237" cy="259289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5"/>
          <p:cNvSpPr txBox="1"/>
          <p:nvPr>
            <p:ph type="title"/>
          </p:nvPr>
        </p:nvSpPr>
        <p:spPr>
          <a:xfrm>
            <a:off x="2208823" y="167635"/>
            <a:ext cx="7856706" cy="2506291"/>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3200"/>
              <a:buNone/>
            </a:pPr>
            <a:r>
              <a:rPr lang="en-GB" sz="3200">
                <a:solidFill>
                  <a:schemeClr val="dk1"/>
                </a:solidFill>
                <a:latin typeface="Playwrite GB J"/>
                <a:ea typeface="Playwrite GB J"/>
                <a:cs typeface="Playwrite GB J"/>
                <a:sym typeface="Playwrite GB J"/>
              </a:rPr>
              <a:t>Please don’t hesitate to contact us with any issues, we would be more than happy to have a chat. </a:t>
            </a:r>
            <a:endParaRPr>
              <a:solidFill>
                <a:schemeClr val="dk1"/>
              </a:solidFill>
              <a:latin typeface="Playwrite GB J"/>
              <a:ea typeface="Playwrite GB J"/>
              <a:cs typeface="Playwrite GB J"/>
              <a:sym typeface="Playwrite GB J"/>
            </a:endParaRPr>
          </a:p>
        </p:txBody>
      </p:sp>
      <p:pic>
        <p:nvPicPr>
          <p:cNvPr id="232" name="Google Shape;232;p15"/>
          <p:cNvPicPr preferRelativeResize="0"/>
          <p:nvPr/>
        </p:nvPicPr>
        <p:blipFill rotWithShape="1">
          <a:blip r:embed="rId3">
            <a:alphaModFix/>
          </a:blip>
          <a:srcRect b="0" l="0" r="0" t="0"/>
          <a:stretch/>
        </p:blipFill>
        <p:spPr>
          <a:xfrm>
            <a:off x="3256856" y="2276881"/>
            <a:ext cx="5760640" cy="431491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2013-09-05T18:41:35Z</dcterms:created>
  <dc:creator>Moira Loftus</dc:creator>
</cp:coreProperties>
</file>