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6"/>
  </p:notesMasterIdLst>
  <p:sldIdLst>
    <p:sldId id="256" r:id="rId3"/>
    <p:sldId id="257" r:id="rId4"/>
    <p:sldId id="266" r:id="rId5"/>
    <p:sldId id="262" r:id="rId6"/>
    <p:sldId id="277" r:id="rId7"/>
    <p:sldId id="276" r:id="rId8"/>
    <p:sldId id="264" r:id="rId9"/>
    <p:sldId id="265" r:id="rId10"/>
    <p:sldId id="284" r:id="rId11"/>
    <p:sldId id="286" r:id="rId12"/>
    <p:sldId id="285" r:id="rId13"/>
    <p:sldId id="261" r:id="rId14"/>
    <p:sldId id="267" r:id="rId15"/>
    <p:sldId id="270" r:id="rId16"/>
    <p:sldId id="268" r:id="rId17"/>
    <p:sldId id="269" r:id="rId18"/>
    <p:sldId id="274" r:id="rId19"/>
    <p:sldId id="275" r:id="rId20"/>
    <p:sldId id="271" r:id="rId21"/>
    <p:sldId id="281" r:id="rId22"/>
    <p:sldId id="278" r:id="rId23"/>
    <p:sldId id="283" r:id="rId24"/>
    <p:sldId id="27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8" d="100"/>
          <a:sy n="98" d="100"/>
        </p:scale>
        <p:origin x="110"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40D8D4-9466-4CD7-9027-B04F339C9550}"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C1C402-C8D4-480D-9CC9-AF53196E7920}" type="slidenum">
              <a:rPr lang="en-GB" smtClean="0"/>
              <a:t>‹#›</a:t>
            </a:fld>
            <a:endParaRPr lang="en-GB"/>
          </a:p>
        </p:txBody>
      </p:sp>
    </p:spTree>
    <p:extLst>
      <p:ext uri="{BB962C8B-B14F-4D97-AF65-F5344CB8AC3E}">
        <p14:creationId xmlns:p14="http://schemas.microsoft.com/office/powerpoint/2010/main" val="4245996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705325" y="4838800"/>
            <a:ext cx="5642600" cy="45841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7: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5" name="Google Shape;145;p7: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A4A88-4196-4EEC-BB7C-92B3C86911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A48644A-A8C2-47B9-BFFF-2B15BF5F40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1DED696-0644-465C-8900-956790474728}"/>
              </a:ext>
            </a:extLst>
          </p:cNvPr>
          <p:cNvSpPr>
            <a:spLocks noGrp="1"/>
          </p:cNvSpPr>
          <p:nvPr>
            <p:ph type="dt" sz="half" idx="10"/>
          </p:nvPr>
        </p:nvSpPr>
        <p:spPr/>
        <p:txBody>
          <a:bodyPr/>
          <a:lstStyle/>
          <a:p>
            <a:fld id="{47447D60-18EF-4F16-A785-C2942D050477}" type="datetimeFigureOut">
              <a:rPr lang="en-GB" smtClean="0"/>
              <a:t>14/09/2026</a:t>
            </a:fld>
            <a:endParaRPr lang="en-GB"/>
          </a:p>
        </p:txBody>
      </p:sp>
      <p:sp>
        <p:nvSpPr>
          <p:cNvPr id="5" name="Footer Placeholder 4">
            <a:extLst>
              <a:ext uri="{FF2B5EF4-FFF2-40B4-BE49-F238E27FC236}">
                <a16:creationId xmlns:a16="http://schemas.microsoft.com/office/drawing/2014/main" id="{B851DC4A-5270-41F1-9AEC-AF0B0C41B3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207B3E-90CF-46E7-85A3-62BC4B7B34A8}"/>
              </a:ext>
            </a:extLst>
          </p:cNvPr>
          <p:cNvSpPr>
            <a:spLocks noGrp="1"/>
          </p:cNvSpPr>
          <p:nvPr>
            <p:ph type="sldNum" sz="quarter" idx="12"/>
          </p:nvPr>
        </p:nvSpPr>
        <p:spPr/>
        <p:txBody>
          <a:bodyPr/>
          <a:lstStyle/>
          <a:p>
            <a:fld id="{8A1EE062-7A39-42FA-AE76-0E3711456EB4}" type="slidenum">
              <a:rPr lang="en-GB" smtClean="0"/>
              <a:t>‹#›</a:t>
            </a:fld>
            <a:endParaRPr lang="en-GB"/>
          </a:p>
        </p:txBody>
      </p:sp>
    </p:spTree>
    <p:extLst>
      <p:ext uri="{BB962C8B-B14F-4D97-AF65-F5344CB8AC3E}">
        <p14:creationId xmlns:p14="http://schemas.microsoft.com/office/powerpoint/2010/main" val="297149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328CA-50A5-4C33-A994-D9025DC3C16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44FB5B-D6D4-46A3-8D87-A64889AF97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FB5141-7AAE-431D-B64E-211747897728}"/>
              </a:ext>
            </a:extLst>
          </p:cNvPr>
          <p:cNvSpPr>
            <a:spLocks noGrp="1"/>
          </p:cNvSpPr>
          <p:nvPr>
            <p:ph type="dt" sz="half" idx="10"/>
          </p:nvPr>
        </p:nvSpPr>
        <p:spPr/>
        <p:txBody>
          <a:bodyPr/>
          <a:lstStyle/>
          <a:p>
            <a:fld id="{47447D60-18EF-4F16-A785-C2942D050477}" type="datetimeFigureOut">
              <a:rPr lang="en-GB" smtClean="0"/>
              <a:t>14/09/2026</a:t>
            </a:fld>
            <a:endParaRPr lang="en-GB"/>
          </a:p>
        </p:txBody>
      </p:sp>
      <p:sp>
        <p:nvSpPr>
          <p:cNvPr id="5" name="Footer Placeholder 4">
            <a:extLst>
              <a:ext uri="{FF2B5EF4-FFF2-40B4-BE49-F238E27FC236}">
                <a16:creationId xmlns:a16="http://schemas.microsoft.com/office/drawing/2014/main" id="{E620C4B4-DB87-43DC-8A57-A36210E1E2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850051-8847-4819-9044-AFCC19B9C972}"/>
              </a:ext>
            </a:extLst>
          </p:cNvPr>
          <p:cNvSpPr>
            <a:spLocks noGrp="1"/>
          </p:cNvSpPr>
          <p:nvPr>
            <p:ph type="sldNum" sz="quarter" idx="12"/>
          </p:nvPr>
        </p:nvSpPr>
        <p:spPr/>
        <p:txBody>
          <a:bodyPr/>
          <a:lstStyle/>
          <a:p>
            <a:fld id="{8A1EE062-7A39-42FA-AE76-0E3711456EB4}" type="slidenum">
              <a:rPr lang="en-GB" smtClean="0"/>
              <a:t>‹#›</a:t>
            </a:fld>
            <a:endParaRPr lang="en-GB"/>
          </a:p>
        </p:txBody>
      </p:sp>
    </p:spTree>
    <p:extLst>
      <p:ext uri="{BB962C8B-B14F-4D97-AF65-F5344CB8AC3E}">
        <p14:creationId xmlns:p14="http://schemas.microsoft.com/office/powerpoint/2010/main" val="1758718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D7C9-A724-4640-BBB3-C86204E8FB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A6932AA-DA00-495C-B6DE-4E228C7E3E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455CED-C2A5-431A-875C-83B45258BCE6}"/>
              </a:ext>
            </a:extLst>
          </p:cNvPr>
          <p:cNvSpPr>
            <a:spLocks noGrp="1"/>
          </p:cNvSpPr>
          <p:nvPr>
            <p:ph type="dt" sz="half" idx="10"/>
          </p:nvPr>
        </p:nvSpPr>
        <p:spPr/>
        <p:txBody>
          <a:bodyPr/>
          <a:lstStyle/>
          <a:p>
            <a:fld id="{47447D60-18EF-4F16-A785-C2942D050477}" type="datetimeFigureOut">
              <a:rPr lang="en-GB" smtClean="0"/>
              <a:t>14/09/2026</a:t>
            </a:fld>
            <a:endParaRPr lang="en-GB"/>
          </a:p>
        </p:txBody>
      </p:sp>
      <p:sp>
        <p:nvSpPr>
          <p:cNvPr id="5" name="Footer Placeholder 4">
            <a:extLst>
              <a:ext uri="{FF2B5EF4-FFF2-40B4-BE49-F238E27FC236}">
                <a16:creationId xmlns:a16="http://schemas.microsoft.com/office/drawing/2014/main" id="{93AA77FD-9348-4FE2-A0EF-8CEDD3F0E4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524F64-514C-4EBC-8F90-1D3A4D1294EB}"/>
              </a:ext>
            </a:extLst>
          </p:cNvPr>
          <p:cNvSpPr>
            <a:spLocks noGrp="1"/>
          </p:cNvSpPr>
          <p:nvPr>
            <p:ph type="sldNum" sz="quarter" idx="12"/>
          </p:nvPr>
        </p:nvSpPr>
        <p:spPr/>
        <p:txBody>
          <a:bodyPr/>
          <a:lstStyle/>
          <a:p>
            <a:fld id="{8A1EE062-7A39-42FA-AE76-0E3711456EB4}" type="slidenum">
              <a:rPr lang="en-GB" smtClean="0"/>
              <a:t>‹#›</a:t>
            </a:fld>
            <a:endParaRPr lang="en-GB"/>
          </a:p>
        </p:txBody>
      </p:sp>
    </p:spTree>
    <p:extLst>
      <p:ext uri="{BB962C8B-B14F-4D97-AF65-F5344CB8AC3E}">
        <p14:creationId xmlns:p14="http://schemas.microsoft.com/office/powerpoint/2010/main" val="2786955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EC388-EC8E-4DE7-9345-75D393E70EA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ACC7E87-A041-4F82-AFF5-A883728E04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1A1B5DF-FFF5-4DEA-BB70-8E251B4947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E7BA967-BA07-44CA-82B9-804BF28647B7}"/>
              </a:ext>
            </a:extLst>
          </p:cNvPr>
          <p:cNvSpPr>
            <a:spLocks noGrp="1"/>
          </p:cNvSpPr>
          <p:nvPr>
            <p:ph type="dt" sz="half" idx="10"/>
          </p:nvPr>
        </p:nvSpPr>
        <p:spPr/>
        <p:txBody>
          <a:bodyPr/>
          <a:lstStyle/>
          <a:p>
            <a:fld id="{47447D60-18EF-4F16-A785-C2942D050477}" type="datetimeFigureOut">
              <a:rPr lang="en-GB" smtClean="0"/>
              <a:t>14/09/2026</a:t>
            </a:fld>
            <a:endParaRPr lang="en-GB"/>
          </a:p>
        </p:txBody>
      </p:sp>
      <p:sp>
        <p:nvSpPr>
          <p:cNvPr id="6" name="Footer Placeholder 5">
            <a:extLst>
              <a:ext uri="{FF2B5EF4-FFF2-40B4-BE49-F238E27FC236}">
                <a16:creationId xmlns:a16="http://schemas.microsoft.com/office/drawing/2014/main" id="{D68AC7D0-DCAF-4AEA-9E8C-C90A6C73CD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480661-F8AD-4507-911F-C4E66426787B}"/>
              </a:ext>
            </a:extLst>
          </p:cNvPr>
          <p:cNvSpPr>
            <a:spLocks noGrp="1"/>
          </p:cNvSpPr>
          <p:nvPr>
            <p:ph type="sldNum" sz="quarter" idx="12"/>
          </p:nvPr>
        </p:nvSpPr>
        <p:spPr/>
        <p:txBody>
          <a:bodyPr/>
          <a:lstStyle/>
          <a:p>
            <a:fld id="{8A1EE062-7A39-42FA-AE76-0E3711456EB4}" type="slidenum">
              <a:rPr lang="en-GB" smtClean="0"/>
              <a:t>‹#›</a:t>
            </a:fld>
            <a:endParaRPr lang="en-GB"/>
          </a:p>
        </p:txBody>
      </p:sp>
    </p:spTree>
    <p:extLst>
      <p:ext uri="{BB962C8B-B14F-4D97-AF65-F5344CB8AC3E}">
        <p14:creationId xmlns:p14="http://schemas.microsoft.com/office/powerpoint/2010/main" val="2763874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8EB0D-91B3-45F2-9C5A-FBC09A0EC1A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9C39B31-9FF0-43CE-91C4-929ED36B54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0AB9E1-0014-427C-BC87-A85C297805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D216EF-9F4D-4E14-B0D0-4ECC031CF2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D00201-F446-4531-ADB8-4C62B696C2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39868BA-0A70-4D7B-A73A-26B9820F82CB}"/>
              </a:ext>
            </a:extLst>
          </p:cNvPr>
          <p:cNvSpPr>
            <a:spLocks noGrp="1"/>
          </p:cNvSpPr>
          <p:nvPr>
            <p:ph type="dt" sz="half" idx="10"/>
          </p:nvPr>
        </p:nvSpPr>
        <p:spPr/>
        <p:txBody>
          <a:bodyPr/>
          <a:lstStyle/>
          <a:p>
            <a:fld id="{47447D60-18EF-4F16-A785-C2942D050477}" type="datetimeFigureOut">
              <a:rPr lang="en-GB" smtClean="0"/>
              <a:t>14/09/2026</a:t>
            </a:fld>
            <a:endParaRPr lang="en-GB"/>
          </a:p>
        </p:txBody>
      </p:sp>
      <p:sp>
        <p:nvSpPr>
          <p:cNvPr id="8" name="Footer Placeholder 7">
            <a:extLst>
              <a:ext uri="{FF2B5EF4-FFF2-40B4-BE49-F238E27FC236}">
                <a16:creationId xmlns:a16="http://schemas.microsoft.com/office/drawing/2014/main" id="{C5F3DA63-B0CE-456A-A3A8-3565B82FBBF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78004D6-80CE-43B7-827F-94C285F01B00}"/>
              </a:ext>
            </a:extLst>
          </p:cNvPr>
          <p:cNvSpPr>
            <a:spLocks noGrp="1"/>
          </p:cNvSpPr>
          <p:nvPr>
            <p:ph type="sldNum" sz="quarter" idx="12"/>
          </p:nvPr>
        </p:nvSpPr>
        <p:spPr/>
        <p:txBody>
          <a:bodyPr/>
          <a:lstStyle/>
          <a:p>
            <a:fld id="{8A1EE062-7A39-42FA-AE76-0E3711456EB4}" type="slidenum">
              <a:rPr lang="en-GB" smtClean="0"/>
              <a:t>‹#›</a:t>
            </a:fld>
            <a:endParaRPr lang="en-GB"/>
          </a:p>
        </p:txBody>
      </p:sp>
    </p:spTree>
    <p:extLst>
      <p:ext uri="{BB962C8B-B14F-4D97-AF65-F5344CB8AC3E}">
        <p14:creationId xmlns:p14="http://schemas.microsoft.com/office/powerpoint/2010/main" val="1056117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FF714-6E99-41CC-B773-C629E98F839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D86D296-DE6C-45AA-8F9B-6AF0BB0A5B03}"/>
              </a:ext>
            </a:extLst>
          </p:cNvPr>
          <p:cNvSpPr>
            <a:spLocks noGrp="1"/>
          </p:cNvSpPr>
          <p:nvPr>
            <p:ph type="dt" sz="half" idx="10"/>
          </p:nvPr>
        </p:nvSpPr>
        <p:spPr/>
        <p:txBody>
          <a:bodyPr/>
          <a:lstStyle/>
          <a:p>
            <a:fld id="{47447D60-18EF-4F16-A785-C2942D050477}" type="datetimeFigureOut">
              <a:rPr lang="en-GB" smtClean="0"/>
              <a:t>14/09/2026</a:t>
            </a:fld>
            <a:endParaRPr lang="en-GB"/>
          </a:p>
        </p:txBody>
      </p:sp>
      <p:sp>
        <p:nvSpPr>
          <p:cNvPr id="4" name="Footer Placeholder 3">
            <a:extLst>
              <a:ext uri="{FF2B5EF4-FFF2-40B4-BE49-F238E27FC236}">
                <a16:creationId xmlns:a16="http://schemas.microsoft.com/office/drawing/2014/main" id="{22FF4827-F94C-4B23-8D28-B9AA79D91F7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1CB27F1-F890-43F4-BB17-C38B70F6750C}"/>
              </a:ext>
            </a:extLst>
          </p:cNvPr>
          <p:cNvSpPr>
            <a:spLocks noGrp="1"/>
          </p:cNvSpPr>
          <p:nvPr>
            <p:ph type="sldNum" sz="quarter" idx="12"/>
          </p:nvPr>
        </p:nvSpPr>
        <p:spPr/>
        <p:txBody>
          <a:bodyPr/>
          <a:lstStyle/>
          <a:p>
            <a:fld id="{8A1EE062-7A39-42FA-AE76-0E3711456EB4}" type="slidenum">
              <a:rPr lang="en-GB" smtClean="0"/>
              <a:t>‹#›</a:t>
            </a:fld>
            <a:endParaRPr lang="en-GB"/>
          </a:p>
        </p:txBody>
      </p:sp>
    </p:spTree>
    <p:extLst>
      <p:ext uri="{BB962C8B-B14F-4D97-AF65-F5344CB8AC3E}">
        <p14:creationId xmlns:p14="http://schemas.microsoft.com/office/powerpoint/2010/main" val="3541268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B9772F-D2FD-4E50-9F08-EBD88BAAD3CA}"/>
              </a:ext>
            </a:extLst>
          </p:cNvPr>
          <p:cNvSpPr>
            <a:spLocks noGrp="1"/>
          </p:cNvSpPr>
          <p:nvPr>
            <p:ph type="dt" sz="half" idx="10"/>
          </p:nvPr>
        </p:nvSpPr>
        <p:spPr/>
        <p:txBody>
          <a:bodyPr/>
          <a:lstStyle/>
          <a:p>
            <a:fld id="{47447D60-18EF-4F16-A785-C2942D050477}" type="datetimeFigureOut">
              <a:rPr lang="en-GB" smtClean="0"/>
              <a:t>14/09/2026</a:t>
            </a:fld>
            <a:endParaRPr lang="en-GB"/>
          </a:p>
        </p:txBody>
      </p:sp>
      <p:sp>
        <p:nvSpPr>
          <p:cNvPr id="3" name="Footer Placeholder 2">
            <a:extLst>
              <a:ext uri="{FF2B5EF4-FFF2-40B4-BE49-F238E27FC236}">
                <a16:creationId xmlns:a16="http://schemas.microsoft.com/office/drawing/2014/main" id="{05039719-2061-4659-A8EB-CD932E43AAE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EA36F4C-2EE4-4453-8409-10E8E0E84BDE}"/>
              </a:ext>
            </a:extLst>
          </p:cNvPr>
          <p:cNvSpPr>
            <a:spLocks noGrp="1"/>
          </p:cNvSpPr>
          <p:nvPr>
            <p:ph type="sldNum" sz="quarter" idx="12"/>
          </p:nvPr>
        </p:nvSpPr>
        <p:spPr/>
        <p:txBody>
          <a:bodyPr/>
          <a:lstStyle/>
          <a:p>
            <a:fld id="{8A1EE062-7A39-42FA-AE76-0E3711456EB4}" type="slidenum">
              <a:rPr lang="en-GB" smtClean="0"/>
              <a:t>‹#›</a:t>
            </a:fld>
            <a:endParaRPr lang="en-GB"/>
          </a:p>
        </p:txBody>
      </p:sp>
    </p:spTree>
    <p:extLst>
      <p:ext uri="{BB962C8B-B14F-4D97-AF65-F5344CB8AC3E}">
        <p14:creationId xmlns:p14="http://schemas.microsoft.com/office/powerpoint/2010/main" val="2469622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6B8DE-C56B-4C22-957E-AE1C2B17F9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2248349-A771-4CB9-B23E-B8FE8861A0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57ED9C6-24A2-4129-B676-AFA142829C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A982E7-16EE-4B36-B71B-63B8DF0B3F50}"/>
              </a:ext>
            </a:extLst>
          </p:cNvPr>
          <p:cNvSpPr>
            <a:spLocks noGrp="1"/>
          </p:cNvSpPr>
          <p:nvPr>
            <p:ph type="dt" sz="half" idx="10"/>
          </p:nvPr>
        </p:nvSpPr>
        <p:spPr/>
        <p:txBody>
          <a:bodyPr/>
          <a:lstStyle/>
          <a:p>
            <a:fld id="{47447D60-18EF-4F16-A785-C2942D050477}" type="datetimeFigureOut">
              <a:rPr lang="en-GB" smtClean="0"/>
              <a:t>14/09/2026</a:t>
            </a:fld>
            <a:endParaRPr lang="en-GB"/>
          </a:p>
        </p:txBody>
      </p:sp>
      <p:sp>
        <p:nvSpPr>
          <p:cNvPr id="6" name="Footer Placeholder 5">
            <a:extLst>
              <a:ext uri="{FF2B5EF4-FFF2-40B4-BE49-F238E27FC236}">
                <a16:creationId xmlns:a16="http://schemas.microsoft.com/office/drawing/2014/main" id="{409FF0A7-28F8-43A3-A67C-2671626F42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B0D8A8-056D-4327-A589-04B73A4A8A51}"/>
              </a:ext>
            </a:extLst>
          </p:cNvPr>
          <p:cNvSpPr>
            <a:spLocks noGrp="1"/>
          </p:cNvSpPr>
          <p:nvPr>
            <p:ph type="sldNum" sz="quarter" idx="12"/>
          </p:nvPr>
        </p:nvSpPr>
        <p:spPr/>
        <p:txBody>
          <a:bodyPr/>
          <a:lstStyle/>
          <a:p>
            <a:fld id="{8A1EE062-7A39-42FA-AE76-0E3711456EB4}" type="slidenum">
              <a:rPr lang="en-GB" smtClean="0"/>
              <a:t>‹#›</a:t>
            </a:fld>
            <a:endParaRPr lang="en-GB"/>
          </a:p>
        </p:txBody>
      </p:sp>
    </p:spTree>
    <p:extLst>
      <p:ext uri="{BB962C8B-B14F-4D97-AF65-F5344CB8AC3E}">
        <p14:creationId xmlns:p14="http://schemas.microsoft.com/office/powerpoint/2010/main" val="2519438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18977-B3EE-463D-86DA-AEABC97B88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AFC52CA-7C54-402E-A427-2FE3E509A1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965F5F5-4C05-4570-9EFE-271C24CA46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D74BEB-D1F3-45F9-ADF4-3D1D1E302F90}"/>
              </a:ext>
            </a:extLst>
          </p:cNvPr>
          <p:cNvSpPr>
            <a:spLocks noGrp="1"/>
          </p:cNvSpPr>
          <p:nvPr>
            <p:ph type="dt" sz="half" idx="10"/>
          </p:nvPr>
        </p:nvSpPr>
        <p:spPr/>
        <p:txBody>
          <a:bodyPr/>
          <a:lstStyle/>
          <a:p>
            <a:fld id="{47447D60-18EF-4F16-A785-C2942D050477}" type="datetimeFigureOut">
              <a:rPr lang="en-GB" smtClean="0"/>
              <a:t>14/09/2026</a:t>
            </a:fld>
            <a:endParaRPr lang="en-GB"/>
          </a:p>
        </p:txBody>
      </p:sp>
      <p:sp>
        <p:nvSpPr>
          <p:cNvPr id="6" name="Footer Placeholder 5">
            <a:extLst>
              <a:ext uri="{FF2B5EF4-FFF2-40B4-BE49-F238E27FC236}">
                <a16:creationId xmlns:a16="http://schemas.microsoft.com/office/drawing/2014/main" id="{34795E8C-DF68-4331-BF41-ADA8966C0D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741DF87-7961-4FB5-A220-6364DF9F4E5A}"/>
              </a:ext>
            </a:extLst>
          </p:cNvPr>
          <p:cNvSpPr>
            <a:spLocks noGrp="1"/>
          </p:cNvSpPr>
          <p:nvPr>
            <p:ph type="sldNum" sz="quarter" idx="12"/>
          </p:nvPr>
        </p:nvSpPr>
        <p:spPr/>
        <p:txBody>
          <a:bodyPr/>
          <a:lstStyle/>
          <a:p>
            <a:fld id="{8A1EE062-7A39-42FA-AE76-0E3711456EB4}" type="slidenum">
              <a:rPr lang="en-GB" smtClean="0"/>
              <a:t>‹#›</a:t>
            </a:fld>
            <a:endParaRPr lang="en-GB"/>
          </a:p>
        </p:txBody>
      </p:sp>
    </p:spTree>
    <p:extLst>
      <p:ext uri="{BB962C8B-B14F-4D97-AF65-F5344CB8AC3E}">
        <p14:creationId xmlns:p14="http://schemas.microsoft.com/office/powerpoint/2010/main" val="1500504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35507-B0EA-44A9-8C89-07C29730BB1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F4A71A0-A11A-4AC5-B6A4-CE0331B7AE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A02AA9-0943-4464-A844-0E415A11F6FD}"/>
              </a:ext>
            </a:extLst>
          </p:cNvPr>
          <p:cNvSpPr>
            <a:spLocks noGrp="1"/>
          </p:cNvSpPr>
          <p:nvPr>
            <p:ph type="dt" sz="half" idx="10"/>
          </p:nvPr>
        </p:nvSpPr>
        <p:spPr/>
        <p:txBody>
          <a:bodyPr/>
          <a:lstStyle/>
          <a:p>
            <a:fld id="{47447D60-18EF-4F16-A785-C2942D050477}" type="datetimeFigureOut">
              <a:rPr lang="en-GB" smtClean="0"/>
              <a:t>14/09/2026</a:t>
            </a:fld>
            <a:endParaRPr lang="en-GB"/>
          </a:p>
        </p:txBody>
      </p:sp>
      <p:sp>
        <p:nvSpPr>
          <p:cNvPr id="5" name="Footer Placeholder 4">
            <a:extLst>
              <a:ext uri="{FF2B5EF4-FFF2-40B4-BE49-F238E27FC236}">
                <a16:creationId xmlns:a16="http://schemas.microsoft.com/office/drawing/2014/main" id="{3C52F335-15E7-4E72-A6A1-FB0F67484E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16B30B-1C1C-4A1A-8B0B-8653CCB185DF}"/>
              </a:ext>
            </a:extLst>
          </p:cNvPr>
          <p:cNvSpPr>
            <a:spLocks noGrp="1"/>
          </p:cNvSpPr>
          <p:nvPr>
            <p:ph type="sldNum" sz="quarter" idx="12"/>
          </p:nvPr>
        </p:nvSpPr>
        <p:spPr/>
        <p:txBody>
          <a:bodyPr/>
          <a:lstStyle/>
          <a:p>
            <a:fld id="{8A1EE062-7A39-42FA-AE76-0E3711456EB4}" type="slidenum">
              <a:rPr lang="en-GB" smtClean="0"/>
              <a:t>‹#›</a:t>
            </a:fld>
            <a:endParaRPr lang="en-GB"/>
          </a:p>
        </p:txBody>
      </p:sp>
    </p:spTree>
    <p:extLst>
      <p:ext uri="{BB962C8B-B14F-4D97-AF65-F5344CB8AC3E}">
        <p14:creationId xmlns:p14="http://schemas.microsoft.com/office/powerpoint/2010/main" val="3274938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850967-4B76-417D-9C56-D09CAF3A320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28DD9CF-1DB6-4DDC-B3A0-9660698540B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F623D3-90B8-41F5-BD29-62011C5745A1}"/>
              </a:ext>
            </a:extLst>
          </p:cNvPr>
          <p:cNvSpPr>
            <a:spLocks noGrp="1"/>
          </p:cNvSpPr>
          <p:nvPr>
            <p:ph type="dt" sz="half" idx="10"/>
          </p:nvPr>
        </p:nvSpPr>
        <p:spPr/>
        <p:txBody>
          <a:bodyPr/>
          <a:lstStyle/>
          <a:p>
            <a:fld id="{47447D60-18EF-4F16-A785-C2942D050477}" type="datetimeFigureOut">
              <a:rPr lang="en-GB" smtClean="0"/>
              <a:t>14/09/2026</a:t>
            </a:fld>
            <a:endParaRPr lang="en-GB"/>
          </a:p>
        </p:txBody>
      </p:sp>
      <p:sp>
        <p:nvSpPr>
          <p:cNvPr id="5" name="Footer Placeholder 4">
            <a:extLst>
              <a:ext uri="{FF2B5EF4-FFF2-40B4-BE49-F238E27FC236}">
                <a16:creationId xmlns:a16="http://schemas.microsoft.com/office/drawing/2014/main" id="{2BD407AD-D002-4646-9F3F-1B7BA08F4C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DD093A-0A28-4F0A-A093-77ADF8308F18}"/>
              </a:ext>
            </a:extLst>
          </p:cNvPr>
          <p:cNvSpPr>
            <a:spLocks noGrp="1"/>
          </p:cNvSpPr>
          <p:nvPr>
            <p:ph type="sldNum" sz="quarter" idx="12"/>
          </p:nvPr>
        </p:nvSpPr>
        <p:spPr/>
        <p:txBody>
          <a:bodyPr/>
          <a:lstStyle/>
          <a:p>
            <a:fld id="{8A1EE062-7A39-42FA-AE76-0E3711456EB4}" type="slidenum">
              <a:rPr lang="en-GB" smtClean="0"/>
              <a:t>‹#›</a:t>
            </a:fld>
            <a:endParaRPr lang="en-GB"/>
          </a:p>
        </p:txBody>
      </p:sp>
    </p:spTree>
    <p:extLst>
      <p:ext uri="{BB962C8B-B14F-4D97-AF65-F5344CB8AC3E}">
        <p14:creationId xmlns:p14="http://schemas.microsoft.com/office/powerpoint/2010/main" val="2509170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17"/>
          <p:cNvSpPr txBox="1">
            <a:spLocks noGrp="1"/>
          </p:cNvSpPr>
          <p:nvPr>
            <p:ph type="ctrTitle"/>
          </p:nvPr>
        </p:nvSpPr>
        <p:spPr>
          <a:xfrm>
            <a:off x="914400" y="2130425"/>
            <a:ext cx="103632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7"/>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chemeClr val="lt1"/>
              </a:buClr>
              <a:buSzPts val="3200"/>
              <a:buNone/>
              <a:defRPr>
                <a:solidFill>
                  <a:schemeClr val="lt1"/>
                </a:solidFill>
              </a:defRPr>
            </a:lvl1pPr>
            <a:lvl2pPr lvl="1" algn="ctr">
              <a:lnSpc>
                <a:spcPct val="100000"/>
              </a:lnSpc>
              <a:spcBef>
                <a:spcPts val="560"/>
              </a:spcBef>
              <a:spcAft>
                <a:spcPts val="0"/>
              </a:spcAft>
              <a:buClr>
                <a:schemeClr val="lt1"/>
              </a:buClr>
              <a:buSzPts val="2800"/>
              <a:buNone/>
              <a:defRPr>
                <a:solidFill>
                  <a:schemeClr val="lt1"/>
                </a:solidFill>
              </a:defRPr>
            </a:lvl2pPr>
            <a:lvl3pPr lvl="2" algn="ctr">
              <a:lnSpc>
                <a:spcPct val="100000"/>
              </a:lnSpc>
              <a:spcBef>
                <a:spcPts val="480"/>
              </a:spcBef>
              <a:spcAft>
                <a:spcPts val="0"/>
              </a:spcAft>
              <a:buClr>
                <a:schemeClr val="lt1"/>
              </a:buClr>
              <a:buSzPts val="2400"/>
              <a:buNone/>
              <a:defRPr>
                <a:solidFill>
                  <a:schemeClr val="lt1"/>
                </a:solidFill>
              </a:defRPr>
            </a:lvl3pPr>
            <a:lvl4pPr lvl="3" algn="ctr">
              <a:lnSpc>
                <a:spcPct val="100000"/>
              </a:lnSpc>
              <a:spcBef>
                <a:spcPts val="400"/>
              </a:spcBef>
              <a:spcAft>
                <a:spcPts val="0"/>
              </a:spcAft>
              <a:buClr>
                <a:schemeClr val="lt1"/>
              </a:buClr>
              <a:buSzPts val="2000"/>
              <a:buNone/>
              <a:defRPr>
                <a:solidFill>
                  <a:schemeClr val="lt1"/>
                </a:solidFill>
              </a:defRPr>
            </a:lvl4pPr>
            <a:lvl5pPr lvl="4" algn="ctr">
              <a:lnSpc>
                <a:spcPct val="100000"/>
              </a:lnSpc>
              <a:spcBef>
                <a:spcPts val="400"/>
              </a:spcBef>
              <a:spcAft>
                <a:spcPts val="0"/>
              </a:spcAft>
              <a:buClr>
                <a:schemeClr val="lt1"/>
              </a:buClr>
              <a:buSzPts val="2000"/>
              <a:buNone/>
              <a:defRPr>
                <a:solidFill>
                  <a:schemeClr val="lt1"/>
                </a:solidFill>
              </a:defRPr>
            </a:lvl5pPr>
            <a:lvl6pPr lvl="5" algn="ctr">
              <a:lnSpc>
                <a:spcPct val="100000"/>
              </a:lnSpc>
              <a:spcBef>
                <a:spcPts val="400"/>
              </a:spcBef>
              <a:spcAft>
                <a:spcPts val="0"/>
              </a:spcAft>
              <a:buClr>
                <a:schemeClr val="lt1"/>
              </a:buClr>
              <a:buSzPts val="2000"/>
              <a:buNone/>
              <a:defRPr>
                <a:solidFill>
                  <a:schemeClr val="lt1"/>
                </a:solidFill>
              </a:defRPr>
            </a:lvl6pPr>
            <a:lvl7pPr lvl="6" algn="ctr">
              <a:lnSpc>
                <a:spcPct val="100000"/>
              </a:lnSpc>
              <a:spcBef>
                <a:spcPts val="400"/>
              </a:spcBef>
              <a:spcAft>
                <a:spcPts val="0"/>
              </a:spcAft>
              <a:buClr>
                <a:schemeClr val="lt1"/>
              </a:buClr>
              <a:buSzPts val="2000"/>
              <a:buNone/>
              <a:defRPr>
                <a:solidFill>
                  <a:schemeClr val="lt1"/>
                </a:solidFill>
              </a:defRPr>
            </a:lvl7pPr>
            <a:lvl8pPr lvl="7" algn="ctr">
              <a:lnSpc>
                <a:spcPct val="100000"/>
              </a:lnSpc>
              <a:spcBef>
                <a:spcPts val="400"/>
              </a:spcBef>
              <a:spcAft>
                <a:spcPts val="0"/>
              </a:spcAft>
              <a:buClr>
                <a:schemeClr val="lt1"/>
              </a:buClr>
              <a:buSzPts val="2000"/>
              <a:buNone/>
              <a:defRPr>
                <a:solidFill>
                  <a:schemeClr val="lt1"/>
                </a:solidFill>
              </a:defRPr>
            </a:lvl8pPr>
            <a:lvl9pPr lvl="8" algn="ctr">
              <a:lnSpc>
                <a:spcPct val="100000"/>
              </a:lnSpc>
              <a:spcBef>
                <a:spcPts val="400"/>
              </a:spcBef>
              <a:spcAft>
                <a:spcPts val="0"/>
              </a:spcAft>
              <a:buClr>
                <a:schemeClr val="lt1"/>
              </a:buClr>
              <a:buSzPts val="2000"/>
              <a:buNone/>
              <a:defRPr>
                <a:solidFill>
                  <a:schemeClr val="lt1"/>
                </a:solidFill>
              </a:defRPr>
            </a:lvl9pPr>
          </a:lstStyle>
          <a:p>
            <a:endParaRPr/>
          </a:p>
        </p:txBody>
      </p:sp>
      <p:sp>
        <p:nvSpPr>
          <p:cNvPr id="14" name="Google Shape;14;p17"/>
          <p:cNvSpPr txBox="1">
            <a:spLocks noGrp="1"/>
          </p:cNvSpPr>
          <p:nvPr>
            <p:ph type="dt" idx="10"/>
          </p:nvPr>
        </p:nvSpPr>
        <p:spPr>
          <a:xfrm>
            <a:off x="609600" y="6356350"/>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7"/>
          <p:cNvSpPr txBox="1">
            <a:spLocks noGrp="1"/>
          </p:cNvSpPr>
          <p:nvPr>
            <p:ph type="ftr" idx="11"/>
          </p:nvPr>
        </p:nvSpPr>
        <p:spPr>
          <a:xfrm>
            <a:off x="4165600" y="6356350"/>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7"/>
          <p:cNvSpPr txBox="1">
            <a:spLocks noGrp="1"/>
          </p:cNvSpPr>
          <p:nvPr>
            <p:ph type="sldNum" idx="12"/>
          </p:nvPr>
        </p:nvSpPr>
        <p:spPr>
          <a:xfrm>
            <a:off x="8737600" y="6356350"/>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2582099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18"/>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8"/>
          <p:cNvSpPr txBox="1">
            <a:spLocks noGrp="1"/>
          </p:cNvSpPr>
          <p:nvPr>
            <p:ph type="body" idx="1"/>
          </p:nvPr>
        </p:nvSpPr>
        <p:spPr>
          <a:xfrm>
            <a:off x="609600" y="1600200"/>
            <a:ext cx="109728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0" name="Google Shape;20;p18"/>
          <p:cNvSpPr txBox="1">
            <a:spLocks noGrp="1"/>
          </p:cNvSpPr>
          <p:nvPr>
            <p:ph type="dt" idx="10"/>
          </p:nvPr>
        </p:nvSpPr>
        <p:spPr>
          <a:xfrm>
            <a:off x="609600" y="6356350"/>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8"/>
          <p:cNvSpPr txBox="1">
            <a:spLocks noGrp="1"/>
          </p:cNvSpPr>
          <p:nvPr>
            <p:ph type="ftr" idx="11"/>
          </p:nvPr>
        </p:nvSpPr>
        <p:spPr>
          <a:xfrm>
            <a:off x="4165600" y="6356350"/>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8"/>
          <p:cNvSpPr txBox="1">
            <a:spLocks noGrp="1"/>
          </p:cNvSpPr>
          <p:nvPr>
            <p:ph type="sldNum" idx="12"/>
          </p:nvPr>
        </p:nvSpPr>
        <p:spPr>
          <a:xfrm>
            <a:off x="8737600" y="6356350"/>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012189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19"/>
          <p:cNvSpPr txBox="1">
            <a:spLocks noGrp="1"/>
          </p:cNvSpPr>
          <p:nvPr>
            <p:ph type="title"/>
          </p:nvPr>
        </p:nvSpPr>
        <p:spPr>
          <a:xfrm>
            <a:off x="963084" y="4406900"/>
            <a:ext cx="103632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lt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9"/>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chemeClr val="lt1"/>
              </a:buClr>
              <a:buSzPts val="2000"/>
              <a:buNone/>
              <a:defRPr sz="2000">
                <a:solidFill>
                  <a:schemeClr val="lt1"/>
                </a:solidFill>
              </a:defRPr>
            </a:lvl1pPr>
            <a:lvl2pPr marL="914400" lvl="1" indent="-228600" algn="l">
              <a:lnSpc>
                <a:spcPct val="100000"/>
              </a:lnSpc>
              <a:spcBef>
                <a:spcPts val="360"/>
              </a:spcBef>
              <a:spcAft>
                <a:spcPts val="0"/>
              </a:spcAft>
              <a:buClr>
                <a:schemeClr val="lt1"/>
              </a:buClr>
              <a:buSzPts val="1800"/>
              <a:buNone/>
              <a:defRPr sz="1800">
                <a:solidFill>
                  <a:schemeClr val="lt1"/>
                </a:solidFill>
              </a:defRPr>
            </a:lvl2pPr>
            <a:lvl3pPr marL="1371600" lvl="2" indent="-228600" algn="l">
              <a:lnSpc>
                <a:spcPct val="100000"/>
              </a:lnSpc>
              <a:spcBef>
                <a:spcPts val="320"/>
              </a:spcBef>
              <a:spcAft>
                <a:spcPts val="0"/>
              </a:spcAft>
              <a:buClr>
                <a:schemeClr val="lt1"/>
              </a:buClr>
              <a:buSzPts val="1600"/>
              <a:buNone/>
              <a:defRPr sz="1600">
                <a:solidFill>
                  <a:schemeClr val="lt1"/>
                </a:solidFill>
              </a:defRPr>
            </a:lvl3pPr>
            <a:lvl4pPr marL="1828800" lvl="3" indent="-228600" algn="l">
              <a:lnSpc>
                <a:spcPct val="100000"/>
              </a:lnSpc>
              <a:spcBef>
                <a:spcPts val="280"/>
              </a:spcBef>
              <a:spcAft>
                <a:spcPts val="0"/>
              </a:spcAft>
              <a:buClr>
                <a:schemeClr val="lt1"/>
              </a:buClr>
              <a:buSzPts val="1400"/>
              <a:buNone/>
              <a:defRPr sz="1400">
                <a:solidFill>
                  <a:schemeClr val="lt1"/>
                </a:solidFill>
              </a:defRPr>
            </a:lvl4pPr>
            <a:lvl5pPr marL="2286000" lvl="4" indent="-228600" algn="l">
              <a:lnSpc>
                <a:spcPct val="100000"/>
              </a:lnSpc>
              <a:spcBef>
                <a:spcPts val="280"/>
              </a:spcBef>
              <a:spcAft>
                <a:spcPts val="0"/>
              </a:spcAft>
              <a:buClr>
                <a:schemeClr val="lt1"/>
              </a:buClr>
              <a:buSzPts val="1400"/>
              <a:buNone/>
              <a:defRPr sz="1400">
                <a:solidFill>
                  <a:schemeClr val="lt1"/>
                </a:solidFill>
              </a:defRPr>
            </a:lvl5pPr>
            <a:lvl6pPr marL="2743200" lvl="5" indent="-228600" algn="l">
              <a:lnSpc>
                <a:spcPct val="100000"/>
              </a:lnSpc>
              <a:spcBef>
                <a:spcPts val="280"/>
              </a:spcBef>
              <a:spcAft>
                <a:spcPts val="0"/>
              </a:spcAft>
              <a:buClr>
                <a:schemeClr val="lt1"/>
              </a:buClr>
              <a:buSzPts val="1400"/>
              <a:buNone/>
              <a:defRPr sz="1400">
                <a:solidFill>
                  <a:schemeClr val="lt1"/>
                </a:solidFill>
              </a:defRPr>
            </a:lvl6pPr>
            <a:lvl7pPr marL="3200400" lvl="6" indent="-228600" algn="l">
              <a:lnSpc>
                <a:spcPct val="100000"/>
              </a:lnSpc>
              <a:spcBef>
                <a:spcPts val="280"/>
              </a:spcBef>
              <a:spcAft>
                <a:spcPts val="0"/>
              </a:spcAft>
              <a:buClr>
                <a:schemeClr val="lt1"/>
              </a:buClr>
              <a:buSzPts val="1400"/>
              <a:buNone/>
              <a:defRPr sz="1400">
                <a:solidFill>
                  <a:schemeClr val="lt1"/>
                </a:solidFill>
              </a:defRPr>
            </a:lvl7pPr>
            <a:lvl8pPr marL="3657600" lvl="7" indent="-228600" algn="l">
              <a:lnSpc>
                <a:spcPct val="100000"/>
              </a:lnSpc>
              <a:spcBef>
                <a:spcPts val="280"/>
              </a:spcBef>
              <a:spcAft>
                <a:spcPts val="0"/>
              </a:spcAft>
              <a:buClr>
                <a:schemeClr val="lt1"/>
              </a:buClr>
              <a:buSzPts val="1400"/>
              <a:buNone/>
              <a:defRPr sz="1400">
                <a:solidFill>
                  <a:schemeClr val="lt1"/>
                </a:solidFill>
              </a:defRPr>
            </a:lvl8pPr>
            <a:lvl9pPr marL="4114800" lvl="8" indent="-228600" algn="l">
              <a:lnSpc>
                <a:spcPct val="100000"/>
              </a:lnSpc>
              <a:spcBef>
                <a:spcPts val="280"/>
              </a:spcBef>
              <a:spcAft>
                <a:spcPts val="0"/>
              </a:spcAft>
              <a:buClr>
                <a:schemeClr val="lt1"/>
              </a:buClr>
              <a:buSzPts val="1400"/>
              <a:buNone/>
              <a:defRPr sz="1400">
                <a:solidFill>
                  <a:schemeClr val="lt1"/>
                </a:solidFill>
              </a:defRPr>
            </a:lvl9pPr>
          </a:lstStyle>
          <a:p>
            <a:endParaRPr/>
          </a:p>
        </p:txBody>
      </p:sp>
      <p:sp>
        <p:nvSpPr>
          <p:cNvPr id="26" name="Google Shape;26;p19"/>
          <p:cNvSpPr txBox="1">
            <a:spLocks noGrp="1"/>
          </p:cNvSpPr>
          <p:nvPr>
            <p:ph type="dt" idx="10"/>
          </p:nvPr>
        </p:nvSpPr>
        <p:spPr>
          <a:xfrm>
            <a:off x="609600" y="6356350"/>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9"/>
          <p:cNvSpPr txBox="1">
            <a:spLocks noGrp="1"/>
          </p:cNvSpPr>
          <p:nvPr>
            <p:ph type="ftr" idx="11"/>
          </p:nvPr>
        </p:nvSpPr>
        <p:spPr>
          <a:xfrm>
            <a:off x="4165600" y="6356350"/>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9"/>
          <p:cNvSpPr txBox="1">
            <a:spLocks noGrp="1"/>
          </p:cNvSpPr>
          <p:nvPr>
            <p:ph type="sldNum" idx="12"/>
          </p:nvPr>
        </p:nvSpPr>
        <p:spPr>
          <a:xfrm>
            <a:off x="8737600" y="6356350"/>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0780209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2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0"/>
          <p:cNvSpPr txBox="1">
            <a:spLocks noGrp="1"/>
          </p:cNvSpPr>
          <p:nvPr>
            <p:ph type="body" idx="1"/>
          </p:nvPr>
        </p:nvSpPr>
        <p:spPr>
          <a:xfrm>
            <a:off x="609600" y="1600200"/>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lt1"/>
              </a:buClr>
              <a:buSzPts val="2800"/>
              <a:buChar char="•"/>
              <a:defRPr sz="2800"/>
            </a:lvl1pPr>
            <a:lvl2pPr marL="914400" lvl="1" indent="-381000" algn="l">
              <a:lnSpc>
                <a:spcPct val="100000"/>
              </a:lnSpc>
              <a:spcBef>
                <a:spcPts val="480"/>
              </a:spcBef>
              <a:spcAft>
                <a:spcPts val="0"/>
              </a:spcAft>
              <a:buClr>
                <a:schemeClr val="lt1"/>
              </a:buClr>
              <a:buSzPts val="2400"/>
              <a:buChar char="–"/>
              <a:defRPr sz="2400"/>
            </a:lvl2pPr>
            <a:lvl3pPr marL="1371600" lvl="2" indent="-355600" algn="l">
              <a:lnSpc>
                <a:spcPct val="100000"/>
              </a:lnSpc>
              <a:spcBef>
                <a:spcPts val="400"/>
              </a:spcBef>
              <a:spcAft>
                <a:spcPts val="0"/>
              </a:spcAft>
              <a:buClr>
                <a:schemeClr val="lt1"/>
              </a:buClr>
              <a:buSzPts val="2000"/>
              <a:buChar char="•"/>
              <a:defRPr sz="2000"/>
            </a:lvl3pPr>
            <a:lvl4pPr marL="1828800" lvl="3" indent="-342900" algn="l">
              <a:lnSpc>
                <a:spcPct val="100000"/>
              </a:lnSpc>
              <a:spcBef>
                <a:spcPts val="360"/>
              </a:spcBef>
              <a:spcAft>
                <a:spcPts val="0"/>
              </a:spcAft>
              <a:buClr>
                <a:schemeClr val="lt1"/>
              </a:buClr>
              <a:buSzPts val="1800"/>
              <a:buChar char="–"/>
              <a:defRPr sz="1800"/>
            </a:lvl4pPr>
            <a:lvl5pPr marL="2286000" lvl="4" indent="-342900" algn="l">
              <a:lnSpc>
                <a:spcPct val="100000"/>
              </a:lnSpc>
              <a:spcBef>
                <a:spcPts val="360"/>
              </a:spcBef>
              <a:spcAft>
                <a:spcPts val="0"/>
              </a:spcAft>
              <a:buClr>
                <a:schemeClr val="lt1"/>
              </a:buClr>
              <a:buSzPts val="1800"/>
              <a:buChar char="»"/>
              <a:defRPr sz="1800"/>
            </a:lvl5pPr>
            <a:lvl6pPr marL="2743200" lvl="5" indent="-342900" algn="l">
              <a:lnSpc>
                <a:spcPct val="100000"/>
              </a:lnSpc>
              <a:spcBef>
                <a:spcPts val="360"/>
              </a:spcBef>
              <a:spcAft>
                <a:spcPts val="0"/>
              </a:spcAft>
              <a:buClr>
                <a:schemeClr val="lt1"/>
              </a:buClr>
              <a:buSzPts val="1800"/>
              <a:buChar char="•"/>
              <a:defRPr sz="1800"/>
            </a:lvl6pPr>
            <a:lvl7pPr marL="3200400" lvl="6" indent="-342900" algn="l">
              <a:lnSpc>
                <a:spcPct val="100000"/>
              </a:lnSpc>
              <a:spcBef>
                <a:spcPts val="360"/>
              </a:spcBef>
              <a:spcAft>
                <a:spcPts val="0"/>
              </a:spcAft>
              <a:buClr>
                <a:schemeClr val="lt1"/>
              </a:buClr>
              <a:buSzPts val="1800"/>
              <a:buChar char="•"/>
              <a:defRPr sz="1800"/>
            </a:lvl7pPr>
            <a:lvl8pPr marL="3657600" lvl="7" indent="-342900" algn="l">
              <a:lnSpc>
                <a:spcPct val="100000"/>
              </a:lnSpc>
              <a:spcBef>
                <a:spcPts val="360"/>
              </a:spcBef>
              <a:spcAft>
                <a:spcPts val="0"/>
              </a:spcAft>
              <a:buClr>
                <a:schemeClr val="lt1"/>
              </a:buClr>
              <a:buSzPts val="1800"/>
              <a:buChar char="•"/>
              <a:defRPr sz="1800"/>
            </a:lvl8pPr>
            <a:lvl9pPr marL="4114800" lvl="8" indent="-342900" algn="l">
              <a:lnSpc>
                <a:spcPct val="100000"/>
              </a:lnSpc>
              <a:spcBef>
                <a:spcPts val="360"/>
              </a:spcBef>
              <a:spcAft>
                <a:spcPts val="0"/>
              </a:spcAft>
              <a:buClr>
                <a:schemeClr val="lt1"/>
              </a:buClr>
              <a:buSzPts val="1800"/>
              <a:buChar char="•"/>
              <a:defRPr sz="1800"/>
            </a:lvl9pPr>
          </a:lstStyle>
          <a:p>
            <a:endParaRPr/>
          </a:p>
        </p:txBody>
      </p:sp>
      <p:sp>
        <p:nvSpPr>
          <p:cNvPr id="32" name="Google Shape;32;p20"/>
          <p:cNvSpPr txBox="1">
            <a:spLocks noGrp="1"/>
          </p:cNvSpPr>
          <p:nvPr>
            <p:ph type="body" idx="2"/>
          </p:nvPr>
        </p:nvSpPr>
        <p:spPr>
          <a:xfrm>
            <a:off x="6197600" y="1600200"/>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lt1"/>
              </a:buClr>
              <a:buSzPts val="2800"/>
              <a:buChar char="•"/>
              <a:defRPr sz="2800"/>
            </a:lvl1pPr>
            <a:lvl2pPr marL="914400" lvl="1" indent="-381000" algn="l">
              <a:lnSpc>
                <a:spcPct val="100000"/>
              </a:lnSpc>
              <a:spcBef>
                <a:spcPts val="480"/>
              </a:spcBef>
              <a:spcAft>
                <a:spcPts val="0"/>
              </a:spcAft>
              <a:buClr>
                <a:schemeClr val="lt1"/>
              </a:buClr>
              <a:buSzPts val="2400"/>
              <a:buChar char="–"/>
              <a:defRPr sz="2400"/>
            </a:lvl2pPr>
            <a:lvl3pPr marL="1371600" lvl="2" indent="-355600" algn="l">
              <a:lnSpc>
                <a:spcPct val="100000"/>
              </a:lnSpc>
              <a:spcBef>
                <a:spcPts val="400"/>
              </a:spcBef>
              <a:spcAft>
                <a:spcPts val="0"/>
              </a:spcAft>
              <a:buClr>
                <a:schemeClr val="lt1"/>
              </a:buClr>
              <a:buSzPts val="2000"/>
              <a:buChar char="•"/>
              <a:defRPr sz="2000"/>
            </a:lvl3pPr>
            <a:lvl4pPr marL="1828800" lvl="3" indent="-342900" algn="l">
              <a:lnSpc>
                <a:spcPct val="100000"/>
              </a:lnSpc>
              <a:spcBef>
                <a:spcPts val="360"/>
              </a:spcBef>
              <a:spcAft>
                <a:spcPts val="0"/>
              </a:spcAft>
              <a:buClr>
                <a:schemeClr val="lt1"/>
              </a:buClr>
              <a:buSzPts val="1800"/>
              <a:buChar char="–"/>
              <a:defRPr sz="1800"/>
            </a:lvl4pPr>
            <a:lvl5pPr marL="2286000" lvl="4" indent="-342900" algn="l">
              <a:lnSpc>
                <a:spcPct val="100000"/>
              </a:lnSpc>
              <a:spcBef>
                <a:spcPts val="360"/>
              </a:spcBef>
              <a:spcAft>
                <a:spcPts val="0"/>
              </a:spcAft>
              <a:buClr>
                <a:schemeClr val="lt1"/>
              </a:buClr>
              <a:buSzPts val="1800"/>
              <a:buChar char="»"/>
              <a:defRPr sz="1800"/>
            </a:lvl5pPr>
            <a:lvl6pPr marL="2743200" lvl="5" indent="-342900" algn="l">
              <a:lnSpc>
                <a:spcPct val="100000"/>
              </a:lnSpc>
              <a:spcBef>
                <a:spcPts val="360"/>
              </a:spcBef>
              <a:spcAft>
                <a:spcPts val="0"/>
              </a:spcAft>
              <a:buClr>
                <a:schemeClr val="lt1"/>
              </a:buClr>
              <a:buSzPts val="1800"/>
              <a:buChar char="•"/>
              <a:defRPr sz="1800"/>
            </a:lvl6pPr>
            <a:lvl7pPr marL="3200400" lvl="6" indent="-342900" algn="l">
              <a:lnSpc>
                <a:spcPct val="100000"/>
              </a:lnSpc>
              <a:spcBef>
                <a:spcPts val="360"/>
              </a:spcBef>
              <a:spcAft>
                <a:spcPts val="0"/>
              </a:spcAft>
              <a:buClr>
                <a:schemeClr val="lt1"/>
              </a:buClr>
              <a:buSzPts val="1800"/>
              <a:buChar char="•"/>
              <a:defRPr sz="1800"/>
            </a:lvl7pPr>
            <a:lvl8pPr marL="3657600" lvl="7" indent="-342900" algn="l">
              <a:lnSpc>
                <a:spcPct val="100000"/>
              </a:lnSpc>
              <a:spcBef>
                <a:spcPts val="360"/>
              </a:spcBef>
              <a:spcAft>
                <a:spcPts val="0"/>
              </a:spcAft>
              <a:buClr>
                <a:schemeClr val="lt1"/>
              </a:buClr>
              <a:buSzPts val="1800"/>
              <a:buChar char="•"/>
              <a:defRPr sz="1800"/>
            </a:lvl8pPr>
            <a:lvl9pPr marL="4114800" lvl="8" indent="-342900" algn="l">
              <a:lnSpc>
                <a:spcPct val="100000"/>
              </a:lnSpc>
              <a:spcBef>
                <a:spcPts val="360"/>
              </a:spcBef>
              <a:spcAft>
                <a:spcPts val="0"/>
              </a:spcAft>
              <a:buClr>
                <a:schemeClr val="lt1"/>
              </a:buClr>
              <a:buSzPts val="1800"/>
              <a:buChar char="•"/>
              <a:defRPr sz="1800"/>
            </a:lvl9pPr>
          </a:lstStyle>
          <a:p>
            <a:endParaRPr/>
          </a:p>
        </p:txBody>
      </p:sp>
      <p:sp>
        <p:nvSpPr>
          <p:cNvPr id="33" name="Google Shape;33;p20"/>
          <p:cNvSpPr txBox="1">
            <a:spLocks noGrp="1"/>
          </p:cNvSpPr>
          <p:nvPr>
            <p:ph type="dt" idx="10"/>
          </p:nvPr>
        </p:nvSpPr>
        <p:spPr>
          <a:xfrm>
            <a:off x="609600" y="6356350"/>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0"/>
          <p:cNvSpPr txBox="1">
            <a:spLocks noGrp="1"/>
          </p:cNvSpPr>
          <p:nvPr>
            <p:ph type="ftr" idx="11"/>
          </p:nvPr>
        </p:nvSpPr>
        <p:spPr>
          <a:xfrm>
            <a:off x="4165600" y="6356350"/>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sldNum" idx="12"/>
          </p:nvPr>
        </p:nvSpPr>
        <p:spPr>
          <a:xfrm>
            <a:off x="8737600" y="6356350"/>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9888781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2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1"/>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lt1"/>
              </a:buClr>
              <a:buSzPts val="2400"/>
              <a:buNone/>
              <a:defRPr sz="2400" b="1"/>
            </a:lvl1pPr>
            <a:lvl2pPr marL="914400" lvl="1" indent="-228600" algn="l">
              <a:lnSpc>
                <a:spcPct val="100000"/>
              </a:lnSpc>
              <a:spcBef>
                <a:spcPts val="400"/>
              </a:spcBef>
              <a:spcAft>
                <a:spcPts val="0"/>
              </a:spcAft>
              <a:buClr>
                <a:schemeClr val="lt1"/>
              </a:buClr>
              <a:buSzPts val="2000"/>
              <a:buNone/>
              <a:defRPr sz="2000" b="1"/>
            </a:lvl2pPr>
            <a:lvl3pPr marL="1371600" lvl="2" indent="-228600" algn="l">
              <a:lnSpc>
                <a:spcPct val="100000"/>
              </a:lnSpc>
              <a:spcBef>
                <a:spcPts val="360"/>
              </a:spcBef>
              <a:spcAft>
                <a:spcPts val="0"/>
              </a:spcAft>
              <a:buClr>
                <a:schemeClr val="lt1"/>
              </a:buClr>
              <a:buSzPts val="1800"/>
              <a:buNone/>
              <a:defRPr sz="1800" b="1"/>
            </a:lvl3pPr>
            <a:lvl4pPr marL="1828800" lvl="3" indent="-228600" algn="l">
              <a:lnSpc>
                <a:spcPct val="100000"/>
              </a:lnSpc>
              <a:spcBef>
                <a:spcPts val="320"/>
              </a:spcBef>
              <a:spcAft>
                <a:spcPts val="0"/>
              </a:spcAft>
              <a:buClr>
                <a:schemeClr val="lt1"/>
              </a:buClr>
              <a:buSzPts val="1600"/>
              <a:buNone/>
              <a:defRPr sz="1600" b="1"/>
            </a:lvl4pPr>
            <a:lvl5pPr marL="2286000" lvl="4" indent="-228600" algn="l">
              <a:lnSpc>
                <a:spcPct val="100000"/>
              </a:lnSpc>
              <a:spcBef>
                <a:spcPts val="320"/>
              </a:spcBef>
              <a:spcAft>
                <a:spcPts val="0"/>
              </a:spcAft>
              <a:buClr>
                <a:schemeClr val="lt1"/>
              </a:buClr>
              <a:buSzPts val="1600"/>
              <a:buNone/>
              <a:defRPr sz="1600" b="1"/>
            </a:lvl5pPr>
            <a:lvl6pPr marL="2743200" lvl="5" indent="-228600" algn="l">
              <a:lnSpc>
                <a:spcPct val="100000"/>
              </a:lnSpc>
              <a:spcBef>
                <a:spcPts val="320"/>
              </a:spcBef>
              <a:spcAft>
                <a:spcPts val="0"/>
              </a:spcAft>
              <a:buClr>
                <a:schemeClr val="lt1"/>
              </a:buClr>
              <a:buSzPts val="1600"/>
              <a:buNone/>
              <a:defRPr sz="1600" b="1"/>
            </a:lvl6pPr>
            <a:lvl7pPr marL="3200400" lvl="6" indent="-228600" algn="l">
              <a:lnSpc>
                <a:spcPct val="100000"/>
              </a:lnSpc>
              <a:spcBef>
                <a:spcPts val="320"/>
              </a:spcBef>
              <a:spcAft>
                <a:spcPts val="0"/>
              </a:spcAft>
              <a:buClr>
                <a:schemeClr val="lt1"/>
              </a:buClr>
              <a:buSzPts val="1600"/>
              <a:buNone/>
              <a:defRPr sz="1600" b="1"/>
            </a:lvl7pPr>
            <a:lvl8pPr marL="3657600" lvl="7" indent="-228600" algn="l">
              <a:lnSpc>
                <a:spcPct val="100000"/>
              </a:lnSpc>
              <a:spcBef>
                <a:spcPts val="320"/>
              </a:spcBef>
              <a:spcAft>
                <a:spcPts val="0"/>
              </a:spcAft>
              <a:buClr>
                <a:schemeClr val="lt1"/>
              </a:buClr>
              <a:buSzPts val="1600"/>
              <a:buNone/>
              <a:defRPr sz="1600" b="1"/>
            </a:lvl8pPr>
            <a:lvl9pPr marL="4114800" lvl="8" indent="-228600" algn="l">
              <a:lnSpc>
                <a:spcPct val="100000"/>
              </a:lnSpc>
              <a:spcBef>
                <a:spcPts val="320"/>
              </a:spcBef>
              <a:spcAft>
                <a:spcPts val="0"/>
              </a:spcAft>
              <a:buClr>
                <a:schemeClr val="lt1"/>
              </a:buClr>
              <a:buSzPts val="1600"/>
              <a:buNone/>
              <a:defRPr sz="1600" b="1"/>
            </a:lvl9pPr>
          </a:lstStyle>
          <a:p>
            <a:endParaRPr/>
          </a:p>
        </p:txBody>
      </p:sp>
      <p:sp>
        <p:nvSpPr>
          <p:cNvPr id="39" name="Google Shape;39;p21"/>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lt1"/>
              </a:buClr>
              <a:buSzPts val="2400"/>
              <a:buChar char="•"/>
              <a:defRPr sz="2400"/>
            </a:lvl1pPr>
            <a:lvl2pPr marL="914400" lvl="1" indent="-355600" algn="l">
              <a:lnSpc>
                <a:spcPct val="100000"/>
              </a:lnSpc>
              <a:spcBef>
                <a:spcPts val="400"/>
              </a:spcBef>
              <a:spcAft>
                <a:spcPts val="0"/>
              </a:spcAft>
              <a:buClr>
                <a:schemeClr val="lt1"/>
              </a:buClr>
              <a:buSzPts val="2000"/>
              <a:buChar char="–"/>
              <a:defRPr sz="2000"/>
            </a:lvl2pPr>
            <a:lvl3pPr marL="1371600" lvl="2" indent="-342900" algn="l">
              <a:lnSpc>
                <a:spcPct val="100000"/>
              </a:lnSpc>
              <a:spcBef>
                <a:spcPts val="360"/>
              </a:spcBef>
              <a:spcAft>
                <a:spcPts val="0"/>
              </a:spcAft>
              <a:buClr>
                <a:schemeClr val="lt1"/>
              </a:buClr>
              <a:buSzPts val="1800"/>
              <a:buChar char="•"/>
              <a:defRPr sz="1800"/>
            </a:lvl3pPr>
            <a:lvl4pPr marL="1828800" lvl="3" indent="-330200" algn="l">
              <a:lnSpc>
                <a:spcPct val="100000"/>
              </a:lnSpc>
              <a:spcBef>
                <a:spcPts val="320"/>
              </a:spcBef>
              <a:spcAft>
                <a:spcPts val="0"/>
              </a:spcAft>
              <a:buClr>
                <a:schemeClr val="lt1"/>
              </a:buClr>
              <a:buSzPts val="1600"/>
              <a:buChar char="–"/>
              <a:defRPr sz="1600"/>
            </a:lvl4pPr>
            <a:lvl5pPr marL="2286000" lvl="4" indent="-330200" algn="l">
              <a:lnSpc>
                <a:spcPct val="100000"/>
              </a:lnSpc>
              <a:spcBef>
                <a:spcPts val="320"/>
              </a:spcBef>
              <a:spcAft>
                <a:spcPts val="0"/>
              </a:spcAft>
              <a:buClr>
                <a:schemeClr val="lt1"/>
              </a:buClr>
              <a:buSzPts val="1600"/>
              <a:buChar char="»"/>
              <a:defRPr sz="1600"/>
            </a:lvl5pPr>
            <a:lvl6pPr marL="2743200" lvl="5" indent="-330200" algn="l">
              <a:lnSpc>
                <a:spcPct val="100000"/>
              </a:lnSpc>
              <a:spcBef>
                <a:spcPts val="320"/>
              </a:spcBef>
              <a:spcAft>
                <a:spcPts val="0"/>
              </a:spcAft>
              <a:buClr>
                <a:schemeClr val="lt1"/>
              </a:buClr>
              <a:buSzPts val="1600"/>
              <a:buChar char="•"/>
              <a:defRPr sz="1600"/>
            </a:lvl6pPr>
            <a:lvl7pPr marL="3200400" lvl="6" indent="-330200" algn="l">
              <a:lnSpc>
                <a:spcPct val="100000"/>
              </a:lnSpc>
              <a:spcBef>
                <a:spcPts val="320"/>
              </a:spcBef>
              <a:spcAft>
                <a:spcPts val="0"/>
              </a:spcAft>
              <a:buClr>
                <a:schemeClr val="lt1"/>
              </a:buClr>
              <a:buSzPts val="1600"/>
              <a:buChar char="•"/>
              <a:defRPr sz="1600"/>
            </a:lvl7pPr>
            <a:lvl8pPr marL="3657600" lvl="7" indent="-330200" algn="l">
              <a:lnSpc>
                <a:spcPct val="100000"/>
              </a:lnSpc>
              <a:spcBef>
                <a:spcPts val="320"/>
              </a:spcBef>
              <a:spcAft>
                <a:spcPts val="0"/>
              </a:spcAft>
              <a:buClr>
                <a:schemeClr val="lt1"/>
              </a:buClr>
              <a:buSzPts val="1600"/>
              <a:buChar char="•"/>
              <a:defRPr sz="1600"/>
            </a:lvl8pPr>
            <a:lvl9pPr marL="4114800" lvl="8" indent="-330200" algn="l">
              <a:lnSpc>
                <a:spcPct val="100000"/>
              </a:lnSpc>
              <a:spcBef>
                <a:spcPts val="320"/>
              </a:spcBef>
              <a:spcAft>
                <a:spcPts val="0"/>
              </a:spcAft>
              <a:buClr>
                <a:schemeClr val="lt1"/>
              </a:buClr>
              <a:buSzPts val="1600"/>
              <a:buChar char="•"/>
              <a:defRPr sz="1600"/>
            </a:lvl9pPr>
          </a:lstStyle>
          <a:p>
            <a:endParaRPr/>
          </a:p>
        </p:txBody>
      </p:sp>
      <p:sp>
        <p:nvSpPr>
          <p:cNvPr id="40" name="Google Shape;40;p21"/>
          <p:cNvSpPr txBox="1">
            <a:spLocks noGrp="1"/>
          </p:cNvSpPr>
          <p:nvPr>
            <p:ph type="body" idx="3"/>
          </p:nvPr>
        </p:nvSpPr>
        <p:spPr>
          <a:xfrm>
            <a:off x="6193367"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lt1"/>
              </a:buClr>
              <a:buSzPts val="2400"/>
              <a:buNone/>
              <a:defRPr sz="2400" b="1"/>
            </a:lvl1pPr>
            <a:lvl2pPr marL="914400" lvl="1" indent="-228600" algn="l">
              <a:lnSpc>
                <a:spcPct val="100000"/>
              </a:lnSpc>
              <a:spcBef>
                <a:spcPts val="400"/>
              </a:spcBef>
              <a:spcAft>
                <a:spcPts val="0"/>
              </a:spcAft>
              <a:buClr>
                <a:schemeClr val="lt1"/>
              </a:buClr>
              <a:buSzPts val="2000"/>
              <a:buNone/>
              <a:defRPr sz="2000" b="1"/>
            </a:lvl2pPr>
            <a:lvl3pPr marL="1371600" lvl="2" indent="-228600" algn="l">
              <a:lnSpc>
                <a:spcPct val="100000"/>
              </a:lnSpc>
              <a:spcBef>
                <a:spcPts val="360"/>
              </a:spcBef>
              <a:spcAft>
                <a:spcPts val="0"/>
              </a:spcAft>
              <a:buClr>
                <a:schemeClr val="lt1"/>
              </a:buClr>
              <a:buSzPts val="1800"/>
              <a:buNone/>
              <a:defRPr sz="1800" b="1"/>
            </a:lvl3pPr>
            <a:lvl4pPr marL="1828800" lvl="3" indent="-228600" algn="l">
              <a:lnSpc>
                <a:spcPct val="100000"/>
              </a:lnSpc>
              <a:spcBef>
                <a:spcPts val="320"/>
              </a:spcBef>
              <a:spcAft>
                <a:spcPts val="0"/>
              </a:spcAft>
              <a:buClr>
                <a:schemeClr val="lt1"/>
              </a:buClr>
              <a:buSzPts val="1600"/>
              <a:buNone/>
              <a:defRPr sz="1600" b="1"/>
            </a:lvl4pPr>
            <a:lvl5pPr marL="2286000" lvl="4" indent="-228600" algn="l">
              <a:lnSpc>
                <a:spcPct val="100000"/>
              </a:lnSpc>
              <a:spcBef>
                <a:spcPts val="320"/>
              </a:spcBef>
              <a:spcAft>
                <a:spcPts val="0"/>
              </a:spcAft>
              <a:buClr>
                <a:schemeClr val="lt1"/>
              </a:buClr>
              <a:buSzPts val="1600"/>
              <a:buNone/>
              <a:defRPr sz="1600" b="1"/>
            </a:lvl5pPr>
            <a:lvl6pPr marL="2743200" lvl="5" indent="-228600" algn="l">
              <a:lnSpc>
                <a:spcPct val="100000"/>
              </a:lnSpc>
              <a:spcBef>
                <a:spcPts val="320"/>
              </a:spcBef>
              <a:spcAft>
                <a:spcPts val="0"/>
              </a:spcAft>
              <a:buClr>
                <a:schemeClr val="lt1"/>
              </a:buClr>
              <a:buSzPts val="1600"/>
              <a:buNone/>
              <a:defRPr sz="1600" b="1"/>
            </a:lvl6pPr>
            <a:lvl7pPr marL="3200400" lvl="6" indent="-228600" algn="l">
              <a:lnSpc>
                <a:spcPct val="100000"/>
              </a:lnSpc>
              <a:spcBef>
                <a:spcPts val="320"/>
              </a:spcBef>
              <a:spcAft>
                <a:spcPts val="0"/>
              </a:spcAft>
              <a:buClr>
                <a:schemeClr val="lt1"/>
              </a:buClr>
              <a:buSzPts val="1600"/>
              <a:buNone/>
              <a:defRPr sz="1600" b="1"/>
            </a:lvl7pPr>
            <a:lvl8pPr marL="3657600" lvl="7" indent="-228600" algn="l">
              <a:lnSpc>
                <a:spcPct val="100000"/>
              </a:lnSpc>
              <a:spcBef>
                <a:spcPts val="320"/>
              </a:spcBef>
              <a:spcAft>
                <a:spcPts val="0"/>
              </a:spcAft>
              <a:buClr>
                <a:schemeClr val="lt1"/>
              </a:buClr>
              <a:buSzPts val="1600"/>
              <a:buNone/>
              <a:defRPr sz="1600" b="1"/>
            </a:lvl8pPr>
            <a:lvl9pPr marL="4114800" lvl="8" indent="-228600" algn="l">
              <a:lnSpc>
                <a:spcPct val="100000"/>
              </a:lnSpc>
              <a:spcBef>
                <a:spcPts val="320"/>
              </a:spcBef>
              <a:spcAft>
                <a:spcPts val="0"/>
              </a:spcAft>
              <a:buClr>
                <a:schemeClr val="lt1"/>
              </a:buClr>
              <a:buSzPts val="1600"/>
              <a:buNone/>
              <a:defRPr sz="1600" b="1"/>
            </a:lvl9pPr>
          </a:lstStyle>
          <a:p>
            <a:endParaRPr/>
          </a:p>
        </p:txBody>
      </p:sp>
      <p:sp>
        <p:nvSpPr>
          <p:cNvPr id="41" name="Google Shape;41;p21"/>
          <p:cNvSpPr txBox="1">
            <a:spLocks noGrp="1"/>
          </p:cNvSpPr>
          <p:nvPr>
            <p:ph type="body" idx="4"/>
          </p:nvPr>
        </p:nvSpPr>
        <p:spPr>
          <a:xfrm>
            <a:off x="6193367"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lt1"/>
              </a:buClr>
              <a:buSzPts val="2400"/>
              <a:buChar char="•"/>
              <a:defRPr sz="2400"/>
            </a:lvl1pPr>
            <a:lvl2pPr marL="914400" lvl="1" indent="-355600" algn="l">
              <a:lnSpc>
                <a:spcPct val="100000"/>
              </a:lnSpc>
              <a:spcBef>
                <a:spcPts val="400"/>
              </a:spcBef>
              <a:spcAft>
                <a:spcPts val="0"/>
              </a:spcAft>
              <a:buClr>
                <a:schemeClr val="lt1"/>
              </a:buClr>
              <a:buSzPts val="2000"/>
              <a:buChar char="–"/>
              <a:defRPr sz="2000"/>
            </a:lvl2pPr>
            <a:lvl3pPr marL="1371600" lvl="2" indent="-342900" algn="l">
              <a:lnSpc>
                <a:spcPct val="100000"/>
              </a:lnSpc>
              <a:spcBef>
                <a:spcPts val="360"/>
              </a:spcBef>
              <a:spcAft>
                <a:spcPts val="0"/>
              </a:spcAft>
              <a:buClr>
                <a:schemeClr val="lt1"/>
              </a:buClr>
              <a:buSzPts val="1800"/>
              <a:buChar char="•"/>
              <a:defRPr sz="1800"/>
            </a:lvl3pPr>
            <a:lvl4pPr marL="1828800" lvl="3" indent="-330200" algn="l">
              <a:lnSpc>
                <a:spcPct val="100000"/>
              </a:lnSpc>
              <a:spcBef>
                <a:spcPts val="320"/>
              </a:spcBef>
              <a:spcAft>
                <a:spcPts val="0"/>
              </a:spcAft>
              <a:buClr>
                <a:schemeClr val="lt1"/>
              </a:buClr>
              <a:buSzPts val="1600"/>
              <a:buChar char="–"/>
              <a:defRPr sz="1600"/>
            </a:lvl4pPr>
            <a:lvl5pPr marL="2286000" lvl="4" indent="-330200" algn="l">
              <a:lnSpc>
                <a:spcPct val="100000"/>
              </a:lnSpc>
              <a:spcBef>
                <a:spcPts val="320"/>
              </a:spcBef>
              <a:spcAft>
                <a:spcPts val="0"/>
              </a:spcAft>
              <a:buClr>
                <a:schemeClr val="lt1"/>
              </a:buClr>
              <a:buSzPts val="1600"/>
              <a:buChar char="»"/>
              <a:defRPr sz="1600"/>
            </a:lvl5pPr>
            <a:lvl6pPr marL="2743200" lvl="5" indent="-330200" algn="l">
              <a:lnSpc>
                <a:spcPct val="100000"/>
              </a:lnSpc>
              <a:spcBef>
                <a:spcPts val="320"/>
              </a:spcBef>
              <a:spcAft>
                <a:spcPts val="0"/>
              </a:spcAft>
              <a:buClr>
                <a:schemeClr val="lt1"/>
              </a:buClr>
              <a:buSzPts val="1600"/>
              <a:buChar char="•"/>
              <a:defRPr sz="1600"/>
            </a:lvl6pPr>
            <a:lvl7pPr marL="3200400" lvl="6" indent="-330200" algn="l">
              <a:lnSpc>
                <a:spcPct val="100000"/>
              </a:lnSpc>
              <a:spcBef>
                <a:spcPts val="320"/>
              </a:spcBef>
              <a:spcAft>
                <a:spcPts val="0"/>
              </a:spcAft>
              <a:buClr>
                <a:schemeClr val="lt1"/>
              </a:buClr>
              <a:buSzPts val="1600"/>
              <a:buChar char="•"/>
              <a:defRPr sz="1600"/>
            </a:lvl7pPr>
            <a:lvl8pPr marL="3657600" lvl="7" indent="-330200" algn="l">
              <a:lnSpc>
                <a:spcPct val="100000"/>
              </a:lnSpc>
              <a:spcBef>
                <a:spcPts val="320"/>
              </a:spcBef>
              <a:spcAft>
                <a:spcPts val="0"/>
              </a:spcAft>
              <a:buClr>
                <a:schemeClr val="lt1"/>
              </a:buClr>
              <a:buSzPts val="1600"/>
              <a:buChar char="•"/>
              <a:defRPr sz="1600"/>
            </a:lvl8pPr>
            <a:lvl9pPr marL="4114800" lvl="8" indent="-330200" algn="l">
              <a:lnSpc>
                <a:spcPct val="100000"/>
              </a:lnSpc>
              <a:spcBef>
                <a:spcPts val="320"/>
              </a:spcBef>
              <a:spcAft>
                <a:spcPts val="0"/>
              </a:spcAft>
              <a:buClr>
                <a:schemeClr val="lt1"/>
              </a:buClr>
              <a:buSzPts val="1600"/>
              <a:buChar char="•"/>
              <a:defRPr sz="1600"/>
            </a:lvl9pPr>
          </a:lstStyle>
          <a:p>
            <a:endParaRPr/>
          </a:p>
        </p:txBody>
      </p:sp>
      <p:sp>
        <p:nvSpPr>
          <p:cNvPr id="42" name="Google Shape;42;p21"/>
          <p:cNvSpPr txBox="1">
            <a:spLocks noGrp="1"/>
          </p:cNvSpPr>
          <p:nvPr>
            <p:ph type="dt" idx="10"/>
          </p:nvPr>
        </p:nvSpPr>
        <p:spPr>
          <a:xfrm>
            <a:off x="609600" y="6356350"/>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1"/>
          <p:cNvSpPr txBox="1">
            <a:spLocks noGrp="1"/>
          </p:cNvSpPr>
          <p:nvPr>
            <p:ph type="ftr" idx="11"/>
          </p:nvPr>
        </p:nvSpPr>
        <p:spPr>
          <a:xfrm>
            <a:off x="4165600" y="6356350"/>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sldNum" idx="12"/>
          </p:nvPr>
        </p:nvSpPr>
        <p:spPr>
          <a:xfrm>
            <a:off x="8737600" y="6356350"/>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910797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2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2"/>
          <p:cNvSpPr txBox="1">
            <a:spLocks noGrp="1"/>
          </p:cNvSpPr>
          <p:nvPr>
            <p:ph type="dt" idx="10"/>
          </p:nvPr>
        </p:nvSpPr>
        <p:spPr>
          <a:xfrm>
            <a:off x="609600" y="6356350"/>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ftr" idx="11"/>
          </p:nvPr>
        </p:nvSpPr>
        <p:spPr>
          <a:xfrm>
            <a:off x="4165600" y="6356350"/>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2"/>
          <p:cNvSpPr txBox="1">
            <a:spLocks noGrp="1"/>
          </p:cNvSpPr>
          <p:nvPr>
            <p:ph type="sldNum" idx="12"/>
          </p:nvPr>
        </p:nvSpPr>
        <p:spPr>
          <a:xfrm>
            <a:off x="8737600" y="6356350"/>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0698788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3"/>
          <p:cNvSpPr txBox="1">
            <a:spLocks noGrp="1"/>
          </p:cNvSpPr>
          <p:nvPr>
            <p:ph type="dt" idx="10"/>
          </p:nvPr>
        </p:nvSpPr>
        <p:spPr>
          <a:xfrm>
            <a:off x="609600" y="6356350"/>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3"/>
          <p:cNvSpPr txBox="1">
            <a:spLocks noGrp="1"/>
          </p:cNvSpPr>
          <p:nvPr>
            <p:ph type="ftr" idx="11"/>
          </p:nvPr>
        </p:nvSpPr>
        <p:spPr>
          <a:xfrm>
            <a:off x="4165600" y="6356350"/>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3"/>
          <p:cNvSpPr txBox="1">
            <a:spLocks noGrp="1"/>
          </p:cNvSpPr>
          <p:nvPr>
            <p:ph type="sldNum" idx="12"/>
          </p:nvPr>
        </p:nvSpPr>
        <p:spPr>
          <a:xfrm>
            <a:off x="8737600" y="6356350"/>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569915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4"/>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4"/>
          <p:cNvSpPr txBox="1">
            <a:spLocks noGrp="1"/>
          </p:cNvSpPr>
          <p:nvPr>
            <p:ph type="body" idx="1"/>
          </p:nvPr>
        </p:nvSpPr>
        <p:spPr>
          <a:xfrm>
            <a:off x="4766733" y="273050"/>
            <a:ext cx="6815667"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lt1"/>
              </a:buClr>
              <a:buSzPts val="3200"/>
              <a:buChar char="•"/>
              <a:defRPr sz="3200"/>
            </a:lvl1pPr>
            <a:lvl2pPr marL="914400" lvl="1" indent="-406400" algn="l">
              <a:lnSpc>
                <a:spcPct val="100000"/>
              </a:lnSpc>
              <a:spcBef>
                <a:spcPts val="560"/>
              </a:spcBef>
              <a:spcAft>
                <a:spcPts val="0"/>
              </a:spcAft>
              <a:buClr>
                <a:schemeClr val="lt1"/>
              </a:buClr>
              <a:buSzPts val="2800"/>
              <a:buChar char="–"/>
              <a:defRPr sz="2800"/>
            </a:lvl2pPr>
            <a:lvl3pPr marL="1371600" lvl="2" indent="-381000" algn="l">
              <a:lnSpc>
                <a:spcPct val="100000"/>
              </a:lnSpc>
              <a:spcBef>
                <a:spcPts val="480"/>
              </a:spcBef>
              <a:spcAft>
                <a:spcPts val="0"/>
              </a:spcAft>
              <a:buClr>
                <a:schemeClr val="lt1"/>
              </a:buClr>
              <a:buSzPts val="2400"/>
              <a:buChar char="•"/>
              <a:defRPr sz="2400"/>
            </a:lvl3pPr>
            <a:lvl4pPr marL="1828800" lvl="3" indent="-355600" algn="l">
              <a:lnSpc>
                <a:spcPct val="100000"/>
              </a:lnSpc>
              <a:spcBef>
                <a:spcPts val="400"/>
              </a:spcBef>
              <a:spcAft>
                <a:spcPts val="0"/>
              </a:spcAft>
              <a:buClr>
                <a:schemeClr val="lt1"/>
              </a:buClr>
              <a:buSzPts val="2000"/>
              <a:buChar char="–"/>
              <a:defRPr sz="2000"/>
            </a:lvl4pPr>
            <a:lvl5pPr marL="2286000" lvl="4" indent="-355600" algn="l">
              <a:lnSpc>
                <a:spcPct val="100000"/>
              </a:lnSpc>
              <a:spcBef>
                <a:spcPts val="400"/>
              </a:spcBef>
              <a:spcAft>
                <a:spcPts val="0"/>
              </a:spcAft>
              <a:buClr>
                <a:schemeClr val="lt1"/>
              </a:buClr>
              <a:buSzPts val="2000"/>
              <a:buChar char="»"/>
              <a:defRPr sz="2000"/>
            </a:lvl5pPr>
            <a:lvl6pPr marL="2743200" lvl="5" indent="-355600" algn="l">
              <a:lnSpc>
                <a:spcPct val="100000"/>
              </a:lnSpc>
              <a:spcBef>
                <a:spcPts val="400"/>
              </a:spcBef>
              <a:spcAft>
                <a:spcPts val="0"/>
              </a:spcAft>
              <a:buClr>
                <a:schemeClr val="lt1"/>
              </a:buClr>
              <a:buSzPts val="2000"/>
              <a:buChar char="•"/>
              <a:defRPr sz="2000"/>
            </a:lvl6pPr>
            <a:lvl7pPr marL="3200400" lvl="6" indent="-355600" algn="l">
              <a:lnSpc>
                <a:spcPct val="100000"/>
              </a:lnSpc>
              <a:spcBef>
                <a:spcPts val="400"/>
              </a:spcBef>
              <a:spcAft>
                <a:spcPts val="0"/>
              </a:spcAft>
              <a:buClr>
                <a:schemeClr val="lt1"/>
              </a:buClr>
              <a:buSzPts val="2000"/>
              <a:buChar char="•"/>
              <a:defRPr sz="2000"/>
            </a:lvl7pPr>
            <a:lvl8pPr marL="3657600" lvl="7" indent="-355600" algn="l">
              <a:lnSpc>
                <a:spcPct val="100000"/>
              </a:lnSpc>
              <a:spcBef>
                <a:spcPts val="400"/>
              </a:spcBef>
              <a:spcAft>
                <a:spcPts val="0"/>
              </a:spcAft>
              <a:buClr>
                <a:schemeClr val="lt1"/>
              </a:buClr>
              <a:buSzPts val="2000"/>
              <a:buChar char="•"/>
              <a:defRPr sz="2000"/>
            </a:lvl8pPr>
            <a:lvl9pPr marL="4114800" lvl="8" indent="-355600" algn="l">
              <a:lnSpc>
                <a:spcPct val="100000"/>
              </a:lnSpc>
              <a:spcBef>
                <a:spcPts val="400"/>
              </a:spcBef>
              <a:spcAft>
                <a:spcPts val="0"/>
              </a:spcAft>
              <a:buClr>
                <a:schemeClr val="lt1"/>
              </a:buClr>
              <a:buSzPts val="2000"/>
              <a:buChar char="•"/>
              <a:defRPr sz="2000"/>
            </a:lvl9pPr>
          </a:lstStyle>
          <a:p>
            <a:endParaRPr/>
          </a:p>
        </p:txBody>
      </p:sp>
      <p:sp>
        <p:nvSpPr>
          <p:cNvPr id="57" name="Google Shape;57;p24"/>
          <p:cNvSpPr txBox="1">
            <a:spLocks noGrp="1"/>
          </p:cNvSpPr>
          <p:nvPr>
            <p:ph type="body" idx="2"/>
          </p:nvPr>
        </p:nvSpPr>
        <p:spPr>
          <a:xfrm>
            <a:off x="609601" y="1435100"/>
            <a:ext cx="4011084"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lt1"/>
              </a:buClr>
              <a:buSzPts val="1400"/>
              <a:buNone/>
              <a:defRPr sz="1400"/>
            </a:lvl1pPr>
            <a:lvl2pPr marL="914400" lvl="1" indent="-228600" algn="l">
              <a:lnSpc>
                <a:spcPct val="100000"/>
              </a:lnSpc>
              <a:spcBef>
                <a:spcPts val="240"/>
              </a:spcBef>
              <a:spcAft>
                <a:spcPts val="0"/>
              </a:spcAft>
              <a:buClr>
                <a:schemeClr val="lt1"/>
              </a:buClr>
              <a:buSzPts val="1200"/>
              <a:buNone/>
              <a:defRPr sz="1200"/>
            </a:lvl2pPr>
            <a:lvl3pPr marL="1371600" lvl="2" indent="-228600" algn="l">
              <a:lnSpc>
                <a:spcPct val="100000"/>
              </a:lnSpc>
              <a:spcBef>
                <a:spcPts val="200"/>
              </a:spcBef>
              <a:spcAft>
                <a:spcPts val="0"/>
              </a:spcAft>
              <a:buClr>
                <a:schemeClr val="lt1"/>
              </a:buClr>
              <a:buSzPts val="1000"/>
              <a:buNone/>
              <a:defRPr sz="1000"/>
            </a:lvl3pPr>
            <a:lvl4pPr marL="1828800" lvl="3" indent="-228600" algn="l">
              <a:lnSpc>
                <a:spcPct val="100000"/>
              </a:lnSpc>
              <a:spcBef>
                <a:spcPts val="180"/>
              </a:spcBef>
              <a:spcAft>
                <a:spcPts val="0"/>
              </a:spcAft>
              <a:buClr>
                <a:schemeClr val="lt1"/>
              </a:buClr>
              <a:buSzPts val="900"/>
              <a:buNone/>
              <a:defRPr sz="900"/>
            </a:lvl4pPr>
            <a:lvl5pPr marL="2286000" lvl="4" indent="-228600" algn="l">
              <a:lnSpc>
                <a:spcPct val="100000"/>
              </a:lnSpc>
              <a:spcBef>
                <a:spcPts val="180"/>
              </a:spcBef>
              <a:spcAft>
                <a:spcPts val="0"/>
              </a:spcAft>
              <a:buClr>
                <a:schemeClr val="lt1"/>
              </a:buClr>
              <a:buSzPts val="900"/>
              <a:buNone/>
              <a:defRPr sz="900"/>
            </a:lvl5pPr>
            <a:lvl6pPr marL="2743200" lvl="5" indent="-228600" algn="l">
              <a:lnSpc>
                <a:spcPct val="100000"/>
              </a:lnSpc>
              <a:spcBef>
                <a:spcPts val="180"/>
              </a:spcBef>
              <a:spcAft>
                <a:spcPts val="0"/>
              </a:spcAft>
              <a:buClr>
                <a:schemeClr val="lt1"/>
              </a:buClr>
              <a:buSzPts val="900"/>
              <a:buNone/>
              <a:defRPr sz="900"/>
            </a:lvl6pPr>
            <a:lvl7pPr marL="3200400" lvl="6" indent="-228600" algn="l">
              <a:lnSpc>
                <a:spcPct val="100000"/>
              </a:lnSpc>
              <a:spcBef>
                <a:spcPts val="180"/>
              </a:spcBef>
              <a:spcAft>
                <a:spcPts val="0"/>
              </a:spcAft>
              <a:buClr>
                <a:schemeClr val="lt1"/>
              </a:buClr>
              <a:buSzPts val="900"/>
              <a:buNone/>
              <a:defRPr sz="900"/>
            </a:lvl7pPr>
            <a:lvl8pPr marL="3657600" lvl="7" indent="-228600" algn="l">
              <a:lnSpc>
                <a:spcPct val="100000"/>
              </a:lnSpc>
              <a:spcBef>
                <a:spcPts val="180"/>
              </a:spcBef>
              <a:spcAft>
                <a:spcPts val="0"/>
              </a:spcAft>
              <a:buClr>
                <a:schemeClr val="lt1"/>
              </a:buClr>
              <a:buSzPts val="900"/>
              <a:buNone/>
              <a:defRPr sz="900"/>
            </a:lvl8pPr>
            <a:lvl9pPr marL="4114800" lvl="8" indent="-228600" algn="l">
              <a:lnSpc>
                <a:spcPct val="100000"/>
              </a:lnSpc>
              <a:spcBef>
                <a:spcPts val="180"/>
              </a:spcBef>
              <a:spcAft>
                <a:spcPts val="0"/>
              </a:spcAft>
              <a:buClr>
                <a:schemeClr val="lt1"/>
              </a:buClr>
              <a:buSzPts val="900"/>
              <a:buNone/>
              <a:defRPr sz="900"/>
            </a:lvl9pPr>
          </a:lstStyle>
          <a:p>
            <a:endParaRPr/>
          </a:p>
        </p:txBody>
      </p:sp>
      <p:sp>
        <p:nvSpPr>
          <p:cNvPr id="58" name="Google Shape;58;p24"/>
          <p:cNvSpPr txBox="1">
            <a:spLocks noGrp="1"/>
          </p:cNvSpPr>
          <p:nvPr>
            <p:ph type="dt" idx="10"/>
          </p:nvPr>
        </p:nvSpPr>
        <p:spPr>
          <a:xfrm>
            <a:off x="609600" y="6356350"/>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4"/>
          <p:cNvSpPr txBox="1">
            <a:spLocks noGrp="1"/>
          </p:cNvSpPr>
          <p:nvPr>
            <p:ph type="ftr" idx="11"/>
          </p:nvPr>
        </p:nvSpPr>
        <p:spPr>
          <a:xfrm>
            <a:off x="4165600" y="6356350"/>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4"/>
          <p:cNvSpPr txBox="1">
            <a:spLocks noGrp="1"/>
          </p:cNvSpPr>
          <p:nvPr>
            <p:ph type="sldNum" idx="12"/>
          </p:nvPr>
        </p:nvSpPr>
        <p:spPr>
          <a:xfrm>
            <a:off x="8737600" y="6356350"/>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2403585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5"/>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5"/>
          <p:cNvSpPr>
            <a:spLocks noGrp="1"/>
          </p:cNvSpPr>
          <p:nvPr>
            <p:ph type="pic" idx="2"/>
          </p:nvPr>
        </p:nvSpPr>
        <p:spPr>
          <a:xfrm>
            <a:off x="2389717" y="612775"/>
            <a:ext cx="7315200" cy="4114800"/>
          </a:xfrm>
          <a:prstGeom prst="rect">
            <a:avLst/>
          </a:prstGeom>
          <a:noFill/>
          <a:ln>
            <a:noFill/>
          </a:ln>
        </p:spPr>
      </p:sp>
      <p:sp>
        <p:nvSpPr>
          <p:cNvPr id="64" name="Google Shape;64;p25"/>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lt1"/>
              </a:buClr>
              <a:buSzPts val="1400"/>
              <a:buNone/>
              <a:defRPr sz="1400"/>
            </a:lvl1pPr>
            <a:lvl2pPr marL="914400" lvl="1" indent="-228600" algn="l">
              <a:lnSpc>
                <a:spcPct val="100000"/>
              </a:lnSpc>
              <a:spcBef>
                <a:spcPts val="240"/>
              </a:spcBef>
              <a:spcAft>
                <a:spcPts val="0"/>
              </a:spcAft>
              <a:buClr>
                <a:schemeClr val="lt1"/>
              </a:buClr>
              <a:buSzPts val="1200"/>
              <a:buNone/>
              <a:defRPr sz="1200"/>
            </a:lvl2pPr>
            <a:lvl3pPr marL="1371600" lvl="2" indent="-228600" algn="l">
              <a:lnSpc>
                <a:spcPct val="100000"/>
              </a:lnSpc>
              <a:spcBef>
                <a:spcPts val="200"/>
              </a:spcBef>
              <a:spcAft>
                <a:spcPts val="0"/>
              </a:spcAft>
              <a:buClr>
                <a:schemeClr val="lt1"/>
              </a:buClr>
              <a:buSzPts val="1000"/>
              <a:buNone/>
              <a:defRPr sz="1000"/>
            </a:lvl3pPr>
            <a:lvl4pPr marL="1828800" lvl="3" indent="-228600" algn="l">
              <a:lnSpc>
                <a:spcPct val="100000"/>
              </a:lnSpc>
              <a:spcBef>
                <a:spcPts val="180"/>
              </a:spcBef>
              <a:spcAft>
                <a:spcPts val="0"/>
              </a:spcAft>
              <a:buClr>
                <a:schemeClr val="lt1"/>
              </a:buClr>
              <a:buSzPts val="900"/>
              <a:buNone/>
              <a:defRPr sz="900"/>
            </a:lvl4pPr>
            <a:lvl5pPr marL="2286000" lvl="4" indent="-228600" algn="l">
              <a:lnSpc>
                <a:spcPct val="100000"/>
              </a:lnSpc>
              <a:spcBef>
                <a:spcPts val="180"/>
              </a:spcBef>
              <a:spcAft>
                <a:spcPts val="0"/>
              </a:spcAft>
              <a:buClr>
                <a:schemeClr val="lt1"/>
              </a:buClr>
              <a:buSzPts val="900"/>
              <a:buNone/>
              <a:defRPr sz="900"/>
            </a:lvl5pPr>
            <a:lvl6pPr marL="2743200" lvl="5" indent="-228600" algn="l">
              <a:lnSpc>
                <a:spcPct val="100000"/>
              </a:lnSpc>
              <a:spcBef>
                <a:spcPts val="180"/>
              </a:spcBef>
              <a:spcAft>
                <a:spcPts val="0"/>
              </a:spcAft>
              <a:buClr>
                <a:schemeClr val="lt1"/>
              </a:buClr>
              <a:buSzPts val="900"/>
              <a:buNone/>
              <a:defRPr sz="900"/>
            </a:lvl6pPr>
            <a:lvl7pPr marL="3200400" lvl="6" indent="-228600" algn="l">
              <a:lnSpc>
                <a:spcPct val="100000"/>
              </a:lnSpc>
              <a:spcBef>
                <a:spcPts val="180"/>
              </a:spcBef>
              <a:spcAft>
                <a:spcPts val="0"/>
              </a:spcAft>
              <a:buClr>
                <a:schemeClr val="lt1"/>
              </a:buClr>
              <a:buSzPts val="900"/>
              <a:buNone/>
              <a:defRPr sz="900"/>
            </a:lvl7pPr>
            <a:lvl8pPr marL="3657600" lvl="7" indent="-228600" algn="l">
              <a:lnSpc>
                <a:spcPct val="100000"/>
              </a:lnSpc>
              <a:spcBef>
                <a:spcPts val="180"/>
              </a:spcBef>
              <a:spcAft>
                <a:spcPts val="0"/>
              </a:spcAft>
              <a:buClr>
                <a:schemeClr val="lt1"/>
              </a:buClr>
              <a:buSzPts val="900"/>
              <a:buNone/>
              <a:defRPr sz="900"/>
            </a:lvl8pPr>
            <a:lvl9pPr marL="4114800" lvl="8" indent="-228600" algn="l">
              <a:lnSpc>
                <a:spcPct val="100000"/>
              </a:lnSpc>
              <a:spcBef>
                <a:spcPts val="180"/>
              </a:spcBef>
              <a:spcAft>
                <a:spcPts val="0"/>
              </a:spcAft>
              <a:buClr>
                <a:schemeClr val="lt1"/>
              </a:buClr>
              <a:buSzPts val="900"/>
              <a:buNone/>
              <a:defRPr sz="900"/>
            </a:lvl9pPr>
          </a:lstStyle>
          <a:p>
            <a:endParaRPr/>
          </a:p>
        </p:txBody>
      </p:sp>
      <p:sp>
        <p:nvSpPr>
          <p:cNvPr id="65" name="Google Shape;65;p25"/>
          <p:cNvSpPr txBox="1">
            <a:spLocks noGrp="1"/>
          </p:cNvSpPr>
          <p:nvPr>
            <p:ph type="dt" idx="10"/>
          </p:nvPr>
        </p:nvSpPr>
        <p:spPr>
          <a:xfrm>
            <a:off x="609600" y="6356350"/>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5"/>
          <p:cNvSpPr txBox="1">
            <a:spLocks noGrp="1"/>
          </p:cNvSpPr>
          <p:nvPr>
            <p:ph type="ftr" idx="11"/>
          </p:nvPr>
        </p:nvSpPr>
        <p:spPr>
          <a:xfrm>
            <a:off x="4165600" y="6356350"/>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5"/>
          <p:cNvSpPr txBox="1">
            <a:spLocks noGrp="1"/>
          </p:cNvSpPr>
          <p:nvPr>
            <p:ph type="sldNum" idx="12"/>
          </p:nvPr>
        </p:nvSpPr>
        <p:spPr>
          <a:xfrm>
            <a:off x="8737600" y="6356350"/>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910006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6"/>
          <p:cNvSpPr txBox="1">
            <a:spLocks noGrp="1"/>
          </p:cNvSpPr>
          <p:nvPr>
            <p:ph type="body" idx="1"/>
          </p:nvPr>
        </p:nvSpPr>
        <p:spPr>
          <a:xfrm rot="5400000">
            <a:off x="3833019" y="-1623219"/>
            <a:ext cx="4525963" cy="10972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71" name="Google Shape;71;p26"/>
          <p:cNvSpPr txBox="1">
            <a:spLocks noGrp="1"/>
          </p:cNvSpPr>
          <p:nvPr>
            <p:ph type="dt" idx="10"/>
          </p:nvPr>
        </p:nvSpPr>
        <p:spPr>
          <a:xfrm>
            <a:off x="609600" y="6356350"/>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6"/>
          <p:cNvSpPr txBox="1">
            <a:spLocks noGrp="1"/>
          </p:cNvSpPr>
          <p:nvPr>
            <p:ph type="ftr" idx="11"/>
          </p:nvPr>
        </p:nvSpPr>
        <p:spPr>
          <a:xfrm>
            <a:off x="4165600" y="6356350"/>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6"/>
          <p:cNvSpPr txBox="1">
            <a:spLocks noGrp="1"/>
          </p:cNvSpPr>
          <p:nvPr>
            <p:ph type="sldNum" idx="12"/>
          </p:nvPr>
        </p:nvSpPr>
        <p:spPr>
          <a:xfrm>
            <a:off x="8737600" y="6356350"/>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7889514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7"/>
          <p:cNvSpPr txBox="1">
            <a:spLocks noGrp="1"/>
          </p:cNvSpPr>
          <p:nvPr>
            <p:ph type="title"/>
          </p:nvPr>
        </p:nvSpPr>
        <p:spPr>
          <a:xfrm rot="5400000">
            <a:off x="7285037" y="1828800"/>
            <a:ext cx="5851525" cy="27432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7"/>
          <p:cNvSpPr txBox="1">
            <a:spLocks noGrp="1"/>
          </p:cNvSpPr>
          <p:nvPr>
            <p:ph type="body" idx="1"/>
          </p:nvPr>
        </p:nvSpPr>
        <p:spPr>
          <a:xfrm rot="5400000">
            <a:off x="1697039"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77" name="Google Shape;77;p27"/>
          <p:cNvSpPr txBox="1">
            <a:spLocks noGrp="1"/>
          </p:cNvSpPr>
          <p:nvPr>
            <p:ph type="dt" idx="10"/>
          </p:nvPr>
        </p:nvSpPr>
        <p:spPr>
          <a:xfrm>
            <a:off x="609600" y="6356350"/>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7"/>
          <p:cNvSpPr txBox="1">
            <a:spLocks noGrp="1"/>
          </p:cNvSpPr>
          <p:nvPr>
            <p:ph type="ftr" idx="11"/>
          </p:nvPr>
        </p:nvSpPr>
        <p:spPr>
          <a:xfrm>
            <a:off x="4165600" y="6356350"/>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7"/>
          <p:cNvSpPr txBox="1">
            <a:spLocks noGrp="1"/>
          </p:cNvSpPr>
          <p:nvPr>
            <p:ph type="sldNum" idx="12"/>
          </p:nvPr>
        </p:nvSpPr>
        <p:spPr>
          <a:xfrm>
            <a:off x="8737600" y="6356350"/>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742270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A3F288-19D5-4D62-BE7A-6029D5F2C9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2917040-F9BA-40CF-BCF1-8877E51089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995D54-7CBD-4105-BD2A-5B1C068E91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447D60-18EF-4F16-A785-C2942D050477}" type="datetimeFigureOut">
              <a:rPr lang="en-GB" smtClean="0"/>
              <a:t>14/09/2026</a:t>
            </a:fld>
            <a:endParaRPr lang="en-GB"/>
          </a:p>
        </p:txBody>
      </p:sp>
      <p:sp>
        <p:nvSpPr>
          <p:cNvPr id="5" name="Footer Placeholder 4">
            <a:extLst>
              <a:ext uri="{FF2B5EF4-FFF2-40B4-BE49-F238E27FC236}">
                <a16:creationId xmlns:a16="http://schemas.microsoft.com/office/drawing/2014/main" id="{F229FB7D-37A8-4DDE-ACCB-7BA59646CF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B8103AF-4C44-48BE-AA3C-D09445B797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1EE062-7A39-42FA-AE76-0E3711456EB4}" type="slidenum">
              <a:rPr lang="en-GB" smtClean="0"/>
              <a:t>‹#›</a:t>
            </a:fld>
            <a:endParaRPr lang="en-GB"/>
          </a:p>
        </p:txBody>
      </p:sp>
    </p:spTree>
    <p:extLst>
      <p:ext uri="{BB962C8B-B14F-4D97-AF65-F5344CB8AC3E}">
        <p14:creationId xmlns:p14="http://schemas.microsoft.com/office/powerpoint/2010/main" val="334495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5779C7"/>
            </a:gs>
            <a:gs pos="100000">
              <a:srgbClr val="002763"/>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6"/>
          <p:cNvSpPr txBox="1">
            <a:spLocks noGrp="1"/>
          </p:cNvSpPr>
          <p:nvPr>
            <p:ph type="body" idx="1"/>
          </p:nvPr>
        </p:nvSpPr>
        <p:spPr>
          <a:xfrm>
            <a:off x="609600" y="1600200"/>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lt1"/>
              </a:buClr>
              <a:buSzPts val="3200"/>
              <a:buFont typeface="Arial"/>
              <a:buChar char="•"/>
              <a:defRPr sz="3200" b="0" i="0" u="none" strike="noStrike" cap="none">
                <a:solidFill>
                  <a:schemeClr val="lt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8" name="Google Shape;8;p16"/>
          <p:cNvSpPr txBox="1">
            <a:spLocks noGrp="1"/>
          </p:cNvSpPr>
          <p:nvPr>
            <p:ph type="dt" idx="10"/>
          </p:nvPr>
        </p:nvSpPr>
        <p:spPr>
          <a:xfrm>
            <a:off x="609600" y="6356350"/>
            <a:ext cx="284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9" name="Google Shape;9;p16"/>
          <p:cNvSpPr txBox="1">
            <a:spLocks noGrp="1"/>
          </p:cNvSpPr>
          <p:nvPr>
            <p:ph type="ftr" idx="11"/>
          </p:nvPr>
        </p:nvSpPr>
        <p:spPr>
          <a:xfrm>
            <a:off x="4165600" y="6356350"/>
            <a:ext cx="3860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10" name="Google Shape;10;p16"/>
          <p:cNvSpPr txBox="1">
            <a:spLocks noGrp="1"/>
          </p:cNvSpPr>
          <p:nvPr>
            <p:ph type="sldNum" idx="12"/>
          </p:nvPr>
        </p:nvSpPr>
        <p:spPr>
          <a:xfrm>
            <a:off x="8737600" y="6356350"/>
            <a:ext cx="28448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194123437"/>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E9805-CCC7-411F-9545-E211B6CFB541}"/>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60B6EBA-A8C0-417B-9B42-0392C3BA3FAE}"/>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C3F3B5EC-C803-4194-A4C8-877DA13EBE04}"/>
              </a:ext>
            </a:extLst>
          </p:cNvPr>
          <p:cNvPicPr>
            <a:picLocks noChangeAspect="1"/>
          </p:cNvPicPr>
          <p:nvPr/>
        </p:nvPicPr>
        <p:blipFill>
          <a:blip r:embed="rId2"/>
          <a:stretch>
            <a:fillRect/>
          </a:stretch>
        </p:blipFill>
        <p:spPr>
          <a:xfrm>
            <a:off x="0" y="0"/>
            <a:ext cx="12253822" cy="6858000"/>
          </a:xfrm>
          <a:prstGeom prst="rect">
            <a:avLst/>
          </a:prstGeom>
        </p:spPr>
      </p:pic>
      <p:sp>
        <p:nvSpPr>
          <p:cNvPr id="6" name="TextBox 5">
            <a:extLst>
              <a:ext uri="{FF2B5EF4-FFF2-40B4-BE49-F238E27FC236}">
                <a16:creationId xmlns:a16="http://schemas.microsoft.com/office/drawing/2014/main" id="{9D4551AD-3E6D-4FEC-B491-AD368E7BA6AA}"/>
              </a:ext>
            </a:extLst>
          </p:cNvPr>
          <p:cNvSpPr txBox="1"/>
          <p:nvPr/>
        </p:nvSpPr>
        <p:spPr>
          <a:xfrm>
            <a:off x="672349" y="294541"/>
            <a:ext cx="10470779" cy="4154984"/>
          </a:xfrm>
          <a:prstGeom prst="rect">
            <a:avLst/>
          </a:prstGeom>
          <a:noFill/>
        </p:spPr>
        <p:txBody>
          <a:bodyPr wrap="square" rtlCol="0">
            <a:spAutoFit/>
          </a:bodyPr>
          <a:lstStyle/>
          <a:p>
            <a:pPr algn="ctr"/>
            <a:r>
              <a:rPr lang="en-GB" sz="4400" b="1" u="sng" dirty="0">
                <a:latin typeface="Letter-join Air Plus 40" panose="02000805000000020003" pitchFamily="50" charset="0"/>
              </a:rPr>
              <a:t>Welcome to Year 3!</a:t>
            </a:r>
          </a:p>
          <a:p>
            <a:pPr algn="ctr"/>
            <a:r>
              <a:rPr lang="en-GB" sz="4400" b="1" u="sng" dirty="0">
                <a:latin typeface="Letter-join Air Plus 40" panose="02000805000000020003" pitchFamily="50" charset="0"/>
              </a:rPr>
              <a:t>Class Teachers: 3 Elm Miss Milner</a:t>
            </a:r>
          </a:p>
          <a:p>
            <a:pPr algn="ctr"/>
            <a:r>
              <a:rPr lang="en-GB" sz="4400" b="1" u="sng" dirty="0">
                <a:latin typeface="Letter-join Air Plus 40" panose="02000805000000020003" pitchFamily="50" charset="0"/>
              </a:rPr>
              <a:t>3 Cedar Miss Patterson </a:t>
            </a:r>
          </a:p>
          <a:p>
            <a:pPr algn="ctr"/>
            <a:endParaRPr lang="en-GB" sz="4400" b="1" u="sng" dirty="0">
              <a:latin typeface="Letter-join Air Plus 40" panose="02000805000000020003" pitchFamily="50" charset="0"/>
            </a:endParaRPr>
          </a:p>
          <a:p>
            <a:pPr algn="ctr"/>
            <a:r>
              <a:rPr lang="en-GB" sz="4400" b="1" u="sng" dirty="0">
                <a:latin typeface="Letter-join Air Plus 40" panose="02000805000000020003" pitchFamily="50" charset="0"/>
              </a:rPr>
              <a:t>LSA: 3 Elm  Mrs Coleman</a:t>
            </a:r>
          </a:p>
          <a:p>
            <a:pPr algn="ctr"/>
            <a:r>
              <a:rPr lang="en-GB" sz="4400" b="1" u="sng" dirty="0">
                <a:latin typeface="Letter-join Air Plus 40" panose="02000805000000020003" pitchFamily="50" charset="0"/>
              </a:rPr>
              <a:t>3 Cedar Mr Mitchell</a:t>
            </a:r>
          </a:p>
        </p:txBody>
      </p:sp>
      <p:pic>
        <p:nvPicPr>
          <p:cNvPr id="8" name="Picture 7">
            <a:extLst>
              <a:ext uri="{FF2B5EF4-FFF2-40B4-BE49-F238E27FC236}">
                <a16:creationId xmlns:a16="http://schemas.microsoft.com/office/drawing/2014/main" id="{025CC39A-7229-4BF3-9C28-F8FA3EB7B5DF}"/>
              </a:ext>
            </a:extLst>
          </p:cNvPr>
          <p:cNvPicPr>
            <a:picLocks noChangeAspect="1"/>
          </p:cNvPicPr>
          <p:nvPr/>
        </p:nvPicPr>
        <p:blipFill>
          <a:blip r:embed="rId3"/>
          <a:stretch>
            <a:fillRect/>
          </a:stretch>
        </p:blipFill>
        <p:spPr>
          <a:xfrm>
            <a:off x="3921071" y="4506240"/>
            <a:ext cx="4744112" cy="2086266"/>
          </a:xfrm>
          <a:prstGeom prst="rect">
            <a:avLst/>
          </a:prstGeom>
        </p:spPr>
      </p:pic>
      <p:pic>
        <p:nvPicPr>
          <p:cNvPr id="10" name="Picture 9">
            <a:extLst>
              <a:ext uri="{FF2B5EF4-FFF2-40B4-BE49-F238E27FC236}">
                <a16:creationId xmlns:a16="http://schemas.microsoft.com/office/drawing/2014/main" id="{5AD1ECF7-5671-4394-88D4-81BD6725E68F}"/>
              </a:ext>
            </a:extLst>
          </p:cNvPr>
          <p:cNvPicPr>
            <a:picLocks noChangeAspect="1"/>
          </p:cNvPicPr>
          <p:nvPr/>
        </p:nvPicPr>
        <p:blipFill>
          <a:blip r:embed="rId4"/>
          <a:stretch>
            <a:fillRect/>
          </a:stretch>
        </p:blipFill>
        <p:spPr>
          <a:xfrm>
            <a:off x="9681189" y="4353599"/>
            <a:ext cx="2249672" cy="2238907"/>
          </a:xfrm>
          <a:prstGeom prst="rect">
            <a:avLst/>
          </a:prstGeom>
        </p:spPr>
      </p:pic>
      <p:pic>
        <p:nvPicPr>
          <p:cNvPr id="12" name="Picture 11">
            <a:extLst>
              <a:ext uri="{FF2B5EF4-FFF2-40B4-BE49-F238E27FC236}">
                <a16:creationId xmlns:a16="http://schemas.microsoft.com/office/drawing/2014/main" id="{FCD290B8-49F2-45D6-AE8D-1B20D24273CD}"/>
              </a:ext>
            </a:extLst>
          </p:cNvPr>
          <p:cNvPicPr>
            <a:picLocks noChangeAspect="1"/>
          </p:cNvPicPr>
          <p:nvPr/>
        </p:nvPicPr>
        <p:blipFill>
          <a:blip r:embed="rId5"/>
          <a:stretch>
            <a:fillRect/>
          </a:stretch>
        </p:blipFill>
        <p:spPr>
          <a:xfrm>
            <a:off x="416844" y="4658917"/>
            <a:ext cx="2488221" cy="1628269"/>
          </a:xfrm>
          <a:prstGeom prst="rect">
            <a:avLst/>
          </a:prstGeom>
        </p:spPr>
      </p:pic>
    </p:spTree>
    <p:extLst>
      <p:ext uri="{BB962C8B-B14F-4D97-AF65-F5344CB8AC3E}">
        <p14:creationId xmlns:p14="http://schemas.microsoft.com/office/powerpoint/2010/main" val="3374958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7AAB4-3094-438A-87D4-7067F08E2C4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A537368-145F-45F5-A1CF-BBEC819181BA}"/>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328B64B4-28B6-4344-B940-D32D72D6C3C0}"/>
              </a:ext>
            </a:extLst>
          </p:cNvPr>
          <p:cNvPicPr>
            <a:picLocks noChangeAspect="1"/>
          </p:cNvPicPr>
          <p:nvPr/>
        </p:nvPicPr>
        <p:blipFill>
          <a:blip r:embed="rId2"/>
          <a:stretch>
            <a:fillRect/>
          </a:stretch>
        </p:blipFill>
        <p:spPr>
          <a:xfrm>
            <a:off x="0" y="0"/>
            <a:ext cx="12253822" cy="6858000"/>
          </a:xfrm>
          <a:prstGeom prst="rect">
            <a:avLst/>
          </a:prstGeom>
        </p:spPr>
      </p:pic>
      <p:sp>
        <p:nvSpPr>
          <p:cNvPr id="5" name="TextBox 4">
            <a:extLst>
              <a:ext uri="{FF2B5EF4-FFF2-40B4-BE49-F238E27FC236}">
                <a16:creationId xmlns:a16="http://schemas.microsoft.com/office/drawing/2014/main" id="{7F00656A-FD64-4438-A0A1-4B1714DCD7F5}"/>
              </a:ext>
            </a:extLst>
          </p:cNvPr>
          <p:cNvSpPr txBox="1"/>
          <p:nvPr/>
        </p:nvSpPr>
        <p:spPr>
          <a:xfrm>
            <a:off x="1367118" y="505884"/>
            <a:ext cx="9829800" cy="5509200"/>
          </a:xfrm>
          <a:prstGeom prst="rect">
            <a:avLst/>
          </a:prstGeom>
          <a:noFill/>
        </p:spPr>
        <p:txBody>
          <a:bodyPr wrap="square" rtlCol="0">
            <a:spAutoFit/>
          </a:bodyPr>
          <a:lstStyle/>
          <a:p>
            <a:pPr algn="ctr"/>
            <a:r>
              <a:rPr lang="en-GB" sz="3200" b="1" u="sng" dirty="0">
                <a:latin typeface="Letter-join Air Plus 40" panose="02000805000000020003" pitchFamily="50" charset="0"/>
              </a:rPr>
              <a:t>Staff</a:t>
            </a:r>
          </a:p>
          <a:p>
            <a:pPr algn="ctr"/>
            <a:endParaRPr lang="en-GB" sz="3200" b="1" u="sng" dirty="0">
              <a:latin typeface="Letter-join Air Plus 40" panose="02000805000000020003" pitchFamily="50" charset="0"/>
            </a:endParaRPr>
          </a:p>
          <a:p>
            <a:r>
              <a:rPr lang="en-GB" sz="3200" b="1" dirty="0">
                <a:latin typeface="Letter-join Plus 40" panose="02000505000000020003" pitchFamily="50" charset="0"/>
              </a:rPr>
              <a:t>Teachers – Miss Milner and Miss Patterson</a:t>
            </a:r>
          </a:p>
          <a:p>
            <a:r>
              <a:rPr lang="en-GB" sz="3200" b="1" dirty="0">
                <a:latin typeface="Letter-join Plus 40" panose="02000505000000020003" pitchFamily="50" charset="0"/>
              </a:rPr>
              <a:t>LSA’s – Mrs Coleman and Mr Mitchell </a:t>
            </a:r>
          </a:p>
          <a:p>
            <a:r>
              <a:rPr lang="en-GB" sz="3200" b="1" dirty="0">
                <a:latin typeface="Letter-join Plus 40" panose="02000505000000020003" pitchFamily="50" charset="0"/>
              </a:rPr>
              <a:t>Headteacher – Mrs Sime</a:t>
            </a:r>
          </a:p>
          <a:p>
            <a:r>
              <a:rPr lang="en-GB" sz="3200" b="1" dirty="0">
                <a:latin typeface="Letter-join Plus 40" panose="02000505000000020003" pitchFamily="50" charset="0"/>
              </a:rPr>
              <a:t>Assistant &amp; Deputy Headteachers – Mrs Evans and Mr Edwards </a:t>
            </a:r>
          </a:p>
          <a:p>
            <a:r>
              <a:rPr lang="en-GB" sz="3200" b="1" dirty="0">
                <a:latin typeface="Letter-join Plus 40" panose="02000505000000020003" pitchFamily="50" charset="0"/>
              </a:rPr>
              <a:t>Inclusion Manager - </a:t>
            </a:r>
            <a:r>
              <a:rPr lang="en-GB" sz="3200" b="1" i="0" dirty="0">
                <a:solidFill>
                  <a:srgbClr val="222222"/>
                </a:solidFill>
                <a:effectLst/>
                <a:latin typeface="Letter-join Air Plus 40" panose="02000805000000020003" pitchFamily="50" charset="0"/>
              </a:rPr>
              <a:t>Mrs Roberts </a:t>
            </a:r>
            <a:r>
              <a:rPr lang="en-GB" sz="3200" b="1" i="0" dirty="0" err="1">
                <a:solidFill>
                  <a:srgbClr val="222222"/>
                </a:solidFill>
                <a:effectLst/>
                <a:latin typeface="Letter-join Air Plus 40" panose="02000805000000020003" pitchFamily="50" charset="0"/>
              </a:rPr>
              <a:t>Mosaid</a:t>
            </a:r>
            <a:endParaRPr lang="en-GB" sz="3200" b="1" dirty="0">
              <a:latin typeface="Letter-join Plus 40" panose="02000505000000020003" pitchFamily="50" charset="0"/>
            </a:endParaRPr>
          </a:p>
          <a:p>
            <a:r>
              <a:rPr lang="en-GB" sz="3200" b="1" dirty="0">
                <a:latin typeface="Letter-join Plus 40" panose="02000505000000020003" pitchFamily="50" charset="0"/>
              </a:rPr>
              <a:t>School Business Manager – Mrs Chamberlain</a:t>
            </a:r>
          </a:p>
          <a:p>
            <a:r>
              <a:rPr lang="en-GB" sz="3200" b="1" dirty="0">
                <a:latin typeface="Letter-join Plus 40" panose="02000505000000020003" pitchFamily="50" charset="0"/>
              </a:rPr>
              <a:t>Family and Pupil Support – Mrs Black</a:t>
            </a:r>
          </a:p>
          <a:p>
            <a:r>
              <a:rPr lang="en-GB" sz="3200" b="1" dirty="0">
                <a:latin typeface="Letter-join Plus 40" panose="02000505000000020003" pitchFamily="50" charset="0"/>
              </a:rPr>
              <a:t>Office Staff – Mrs </a:t>
            </a:r>
            <a:r>
              <a:rPr lang="en-GB" sz="3200" b="1" dirty="0" err="1">
                <a:latin typeface="Letter-join Plus 40" panose="02000505000000020003" pitchFamily="50" charset="0"/>
              </a:rPr>
              <a:t>Tippey</a:t>
            </a:r>
            <a:r>
              <a:rPr lang="en-GB" sz="3200" b="1" dirty="0">
                <a:latin typeface="Letter-join Plus 40" panose="02000505000000020003" pitchFamily="50" charset="0"/>
              </a:rPr>
              <a:t> &amp; Miss </a:t>
            </a:r>
            <a:r>
              <a:rPr lang="en-GB" sz="3200" b="1" dirty="0" err="1">
                <a:latin typeface="Letter-join Plus 40" panose="02000505000000020003" pitchFamily="50" charset="0"/>
              </a:rPr>
              <a:t>Roshi</a:t>
            </a:r>
            <a:endParaRPr lang="en-GB" sz="3200" b="1" dirty="0">
              <a:latin typeface="Letter-join Plus 40" panose="02000505000000020003" pitchFamily="50" charset="0"/>
            </a:endParaRPr>
          </a:p>
        </p:txBody>
      </p:sp>
    </p:spTree>
    <p:extLst>
      <p:ext uri="{BB962C8B-B14F-4D97-AF65-F5344CB8AC3E}">
        <p14:creationId xmlns:p14="http://schemas.microsoft.com/office/powerpoint/2010/main" val="295430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681B42C-BC33-4EEA-8F35-8B4FEA9CD577}"/>
              </a:ext>
            </a:extLst>
          </p:cNvPr>
          <p:cNvPicPr>
            <a:picLocks noChangeAspect="1"/>
          </p:cNvPicPr>
          <p:nvPr/>
        </p:nvPicPr>
        <p:blipFill>
          <a:blip r:embed="rId2"/>
          <a:stretch>
            <a:fillRect/>
          </a:stretch>
        </p:blipFill>
        <p:spPr>
          <a:xfrm>
            <a:off x="0" y="0"/>
            <a:ext cx="12253822" cy="6858000"/>
          </a:xfrm>
          <a:prstGeom prst="rect">
            <a:avLst/>
          </a:prstGeom>
        </p:spPr>
      </p:pic>
      <p:sp>
        <p:nvSpPr>
          <p:cNvPr id="2" name="Title 1">
            <a:extLst>
              <a:ext uri="{FF2B5EF4-FFF2-40B4-BE49-F238E27FC236}">
                <a16:creationId xmlns:a16="http://schemas.microsoft.com/office/drawing/2014/main" id="{58F93BC4-583E-4166-968C-1FEC20072C89}"/>
              </a:ext>
            </a:extLst>
          </p:cNvPr>
          <p:cNvSpPr>
            <a:spLocks noGrp="1"/>
          </p:cNvSpPr>
          <p:nvPr>
            <p:ph type="title"/>
          </p:nvPr>
        </p:nvSpPr>
        <p:spPr/>
        <p:txBody>
          <a:bodyPr/>
          <a:lstStyle/>
          <a:p>
            <a:pPr algn="ctr"/>
            <a:r>
              <a:rPr lang="en-GB" b="1" u="sng" dirty="0">
                <a:latin typeface="Letter-join Air Plus 40" panose="02000805000000020003" pitchFamily="50" charset="0"/>
              </a:rPr>
              <a:t>School day</a:t>
            </a:r>
          </a:p>
        </p:txBody>
      </p:sp>
      <p:sp>
        <p:nvSpPr>
          <p:cNvPr id="5" name="TextBox 4">
            <a:extLst>
              <a:ext uri="{FF2B5EF4-FFF2-40B4-BE49-F238E27FC236}">
                <a16:creationId xmlns:a16="http://schemas.microsoft.com/office/drawing/2014/main" id="{3BC3FCAB-4DC6-4A99-BE48-DF416C8B9DD2}"/>
              </a:ext>
            </a:extLst>
          </p:cNvPr>
          <p:cNvSpPr txBox="1"/>
          <p:nvPr/>
        </p:nvSpPr>
        <p:spPr>
          <a:xfrm>
            <a:off x="1981199" y="1463511"/>
            <a:ext cx="8650941" cy="5016758"/>
          </a:xfrm>
          <a:prstGeom prst="rect">
            <a:avLst/>
          </a:prstGeom>
          <a:noFill/>
        </p:spPr>
        <p:txBody>
          <a:bodyPr wrap="square">
            <a:spAutoFit/>
          </a:bodyPr>
          <a:lstStyle/>
          <a:p>
            <a:r>
              <a:rPr lang="en-GB" sz="3200" b="1" dirty="0">
                <a:latin typeface="Letter-join Plus 40" panose="02000505000000020003" pitchFamily="50" charset="0"/>
              </a:rPr>
              <a:t>8:40 – Children will enter school</a:t>
            </a:r>
          </a:p>
          <a:p>
            <a:endParaRPr lang="en-GB" sz="3200" b="1" dirty="0">
              <a:latin typeface="Letter-join Plus 40" panose="02000505000000020003" pitchFamily="50" charset="0"/>
            </a:endParaRPr>
          </a:p>
          <a:p>
            <a:r>
              <a:rPr lang="en-GB" sz="3200" b="1" dirty="0">
                <a:latin typeface="Letter-join Plus 40" panose="02000505000000020003" pitchFamily="50" charset="0"/>
              </a:rPr>
              <a:t>8:45-8:50- Registration</a:t>
            </a:r>
          </a:p>
          <a:p>
            <a:endParaRPr lang="en-GB" sz="3200" b="1" dirty="0">
              <a:latin typeface="Letter-join Plus 40" panose="02000505000000020003" pitchFamily="50" charset="0"/>
            </a:endParaRPr>
          </a:p>
          <a:p>
            <a:r>
              <a:rPr lang="en-GB" sz="3200" b="1" dirty="0">
                <a:latin typeface="Letter-join Plus 40" panose="02000505000000020003" pitchFamily="50" charset="0"/>
              </a:rPr>
              <a:t>10:30 - Play time</a:t>
            </a:r>
          </a:p>
          <a:p>
            <a:endParaRPr lang="en-GB" sz="3200" b="1" dirty="0">
              <a:latin typeface="Letter-join Plus 40" panose="02000505000000020003" pitchFamily="50" charset="0"/>
            </a:endParaRPr>
          </a:p>
          <a:p>
            <a:r>
              <a:rPr lang="en-GB" sz="3200" b="1" dirty="0">
                <a:latin typeface="Letter-join Plus 40" panose="02000505000000020003" pitchFamily="50" charset="0"/>
              </a:rPr>
              <a:t>11:45 – Lunch time </a:t>
            </a:r>
          </a:p>
          <a:p>
            <a:endParaRPr lang="en-GB" sz="3200" b="1" dirty="0">
              <a:latin typeface="Letter-join Plus 40" panose="02000505000000020003" pitchFamily="50" charset="0"/>
            </a:endParaRPr>
          </a:p>
          <a:p>
            <a:r>
              <a:rPr lang="en-GB" sz="3200" b="1" dirty="0">
                <a:latin typeface="Letter-join Plus 40" panose="02000505000000020003" pitchFamily="50" charset="0"/>
              </a:rPr>
              <a:t>3:15 – Year 3 are collected from their allocated line on the yard</a:t>
            </a:r>
          </a:p>
        </p:txBody>
      </p:sp>
    </p:spTree>
    <p:extLst>
      <p:ext uri="{BB962C8B-B14F-4D97-AF65-F5344CB8AC3E}">
        <p14:creationId xmlns:p14="http://schemas.microsoft.com/office/powerpoint/2010/main" val="2779738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7C47B-E89D-420E-B279-8DE7224E7EE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CB43072-3483-483C-844E-483E53E79921}"/>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08EE2CBB-8FF1-45D5-9AFE-F37F4314FAC1}"/>
              </a:ext>
            </a:extLst>
          </p:cNvPr>
          <p:cNvPicPr>
            <a:picLocks noChangeAspect="1"/>
          </p:cNvPicPr>
          <p:nvPr/>
        </p:nvPicPr>
        <p:blipFill>
          <a:blip r:embed="rId2"/>
          <a:stretch>
            <a:fillRect/>
          </a:stretch>
        </p:blipFill>
        <p:spPr>
          <a:xfrm>
            <a:off x="0" y="0"/>
            <a:ext cx="12253822" cy="6858000"/>
          </a:xfrm>
          <a:prstGeom prst="rect">
            <a:avLst/>
          </a:prstGeom>
        </p:spPr>
      </p:pic>
      <p:sp>
        <p:nvSpPr>
          <p:cNvPr id="6" name="TextBox 5">
            <a:extLst>
              <a:ext uri="{FF2B5EF4-FFF2-40B4-BE49-F238E27FC236}">
                <a16:creationId xmlns:a16="http://schemas.microsoft.com/office/drawing/2014/main" id="{5070499E-B180-4254-8CCD-6612DE045CA8}"/>
              </a:ext>
            </a:extLst>
          </p:cNvPr>
          <p:cNvSpPr txBox="1"/>
          <p:nvPr/>
        </p:nvSpPr>
        <p:spPr>
          <a:xfrm>
            <a:off x="1076914" y="146423"/>
            <a:ext cx="10669608" cy="6124754"/>
          </a:xfrm>
          <a:prstGeom prst="rect">
            <a:avLst/>
          </a:prstGeom>
          <a:noFill/>
        </p:spPr>
        <p:txBody>
          <a:bodyPr wrap="square">
            <a:spAutoFit/>
          </a:bodyPr>
          <a:lstStyle/>
          <a:p>
            <a:pPr algn="l"/>
            <a:r>
              <a:rPr lang="en-GB" sz="1800" b="1" i="0" dirty="0">
                <a:solidFill>
                  <a:srgbClr val="222222"/>
                </a:solidFill>
                <a:effectLst/>
                <a:latin typeface="Letter-join Air Plus 40" panose="02000805000000020003" pitchFamily="50" charset="0"/>
              </a:rPr>
              <a:t>Attendance Matters!</a:t>
            </a:r>
          </a:p>
          <a:p>
            <a:pPr algn="l"/>
            <a:endParaRPr lang="en-GB" sz="3200" b="0" i="0" dirty="0">
              <a:solidFill>
                <a:srgbClr val="000000"/>
              </a:solidFill>
              <a:effectLst/>
              <a:latin typeface="Letter-join Air Plus 40" panose="02000805000000020003" pitchFamily="50" charset="0"/>
            </a:endParaRPr>
          </a:p>
          <a:p>
            <a:pPr algn="l"/>
            <a:r>
              <a:rPr lang="en-GB" sz="1800" b="1" i="0" dirty="0">
                <a:solidFill>
                  <a:srgbClr val="222222"/>
                </a:solidFill>
                <a:effectLst/>
                <a:latin typeface="Letter-join Air Plus 40" panose="02000805000000020003" pitchFamily="50" charset="0"/>
              </a:rPr>
              <a:t>Every Day, On Time:</a:t>
            </a:r>
            <a:r>
              <a:rPr lang="en-GB" sz="1800" b="0" i="0" dirty="0">
                <a:solidFill>
                  <a:srgbClr val="222222"/>
                </a:solidFill>
                <a:effectLst/>
                <a:latin typeface="Letter-join Air Plus 40" panose="02000805000000020003" pitchFamily="50" charset="0"/>
              </a:rPr>
              <a:t> We strive for </a:t>
            </a:r>
            <a:r>
              <a:rPr lang="en-GB" sz="1800" b="1" i="0" dirty="0">
                <a:solidFill>
                  <a:srgbClr val="222222"/>
                </a:solidFill>
                <a:effectLst/>
                <a:latin typeface="Letter-join Air Plus 40" panose="02000805000000020003" pitchFamily="50" charset="0"/>
              </a:rPr>
              <a:t>100% attendance</a:t>
            </a:r>
            <a:r>
              <a:rPr lang="en-GB" sz="1800" b="0" i="0" dirty="0">
                <a:solidFill>
                  <a:srgbClr val="222222"/>
                </a:solidFill>
                <a:effectLst/>
                <a:latin typeface="Letter-join Air Plus 40" panose="02000805000000020003" pitchFamily="50" charset="0"/>
              </a:rPr>
              <a:t> and love telling the children: </a:t>
            </a:r>
            <a:r>
              <a:rPr lang="en-GB" sz="1800" b="0" i="1" dirty="0">
                <a:solidFill>
                  <a:srgbClr val="222222"/>
                </a:solidFill>
                <a:effectLst/>
                <a:latin typeface="Letter-join Air Plus 40" panose="02000805000000020003" pitchFamily="50" charset="0"/>
              </a:rPr>
              <a:t>"It’s cool to be in school!“</a:t>
            </a:r>
          </a:p>
          <a:p>
            <a:pPr algn="l"/>
            <a:endParaRPr lang="en-GB" i="1" dirty="0">
              <a:solidFill>
                <a:srgbClr val="222222"/>
              </a:solidFill>
              <a:latin typeface="Letter-join Air Plus 40" panose="02000805000000020003" pitchFamily="50" charset="0"/>
            </a:endParaRPr>
          </a:p>
          <a:p>
            <a:pPr algn="l"/>
            <a:r>
              <a:rPr lang="en-GB" sz="1800" b="0" i="0" dirty="0">
                <a:solidFill>
                  <a:srgbClr val="222222"/>
                </a:solidFill>
                <a:effectLst/>
                <a:latin typeface="Letter-join Air Plus 40" panose="02000805000000020003" pitchFamily="50" charset="0"/>
              </a:rPr>
              <a:t>We recognises the clear link between the attendance and achievement of pupils. Our aim is to encourage the highest possible levels of attendance and punctuality for pupils to support learning and development.</a:t>
            </a:r>
          </a:p>
          <a:p>
            <a:pPr algn="l"/>
            <a:endParaRPr lang="en-GB" sz="1800" b="0" i="0" dirty="0">
              <a:solidFill>
                <a:srgbClr val="222222"/>
              </a:solidFill>
              <a:effectLst/>
              <a:latin typeface="Letter-join Air Plus 40" panose="02000805000000020003" pitchFamily="50" charset="0"/>
            </a:endParaRPr>
          </a:p>
          <a:p>
            <a:pPr algn="l"/>
            <a:r>
              <a:rPr lang="en-GB" sz="1800" b="0" i="0" dirty="0">
                <a:solidFill>
                  <a:srgbClr val="222222"/>
                </a:solidFill>
                <a:effectLst/>
                <a:latin typeface="Letter-join Air Plus 40" panose="02000805000000020003" pitchFamily="50" charset="0"/>
              </a:rPr>
              <a:t>The importance of attendance and punctuality is underpinned by an awareness of safeguarding issues. It is important to see our children every day and provide an educationally safe and secure environment.</a:t>
            </a:r>
          </a:p>
          <a:p>
            <a:pPr algn="l"/>
            <a:endParaRPr lang="en-GB" sz="1800" b="0" i="0" dirty="0">
              <a:solidFill>
                <a:srgbClr val="222222"/>
              </a:solidFill>
              <a:effectLst/>
              <a:latin typeface="Letter-join Air Plus 40" panose="02000805000000020003" pitchFamily="50" charset="0"/>
            </a:endParaRPr>
          </a:p>
          <a:p>
            <a:pPr algn="l"/>
            <a:r>
              <a:rPr lang="en-GB" sz="1800" b="0" i="0" dirty="0">
                <a:solidFill>
                  <a:srgbClr val="222222"/>
                </a:solidFill>
                <a:effectLst/>
                <a:latin typeface="Letter-join Air Plus 40" panose="02000805000000020003" pitchFamily="50" charset="0"/>
              </a:rPr>
              <a:t>To gain the greatest benefit from their education it is vital that all pupils attend regularly and on time. Pupils should aim to attend every day that the school is open. We set a target for all pupils to aim for 100% attendance with the expectation all pupils achieve at least 97%. </a:t>
            </a:r>
          </a:p>
          <a:p>
            <a:pPr algn="l"/>
            <a:endParaRPr lang="en-GB" sz="1800" b="0" i="0" dirty="0">
              <a:solidFill>
                <a:srgbClr val="222222"/>
              </a:solidFill>
              <a:effectLst/>
              <a:latin typeface="Letter-join Air Plus 40" panose="02000805000000020003" pitchFamily="50" charset="0"/>
            </a:endParaRPr>
          </a:p>
          <a:p>
            <a:pPr algn="l"/>
            <a:r>
              <a:rPr lang="en-GB" sz="1800" b="0" i="0" dirty="0">
                <a:solidFill>
                  <a:srgbClr val="222222"/>
                </a:solidFill>
                <a:effectLst/>
                <a:latin typeface="Letter-join Air Plus 40" panose="02000805000000020003" pitchFamily="50" charset="0"/>
              </a:rPr>
              <a:t>As a school we define regular attendance as 97% or above. Children with attendance of  90% below are classed as persistently absent and are monitored closely</a:t>
            </a:r>
          </a:p>
          <a:p>
            <a:pPr algn="l"/>
            <a:endParaRPr lang="en-GB" sz="1800" b="0" i="0" dirty="0">
              <a:solidFill>
                <a:srgbClr val="222222"/>
              </a:solidFill>
              <a:effectLst/>
              <a:latin typeface="Letter-join Air Plus 40" panose="02000805000000020003" pitchFamily="50" charset="0"/>
            </a:endParaRPr>
          </a:p>
        </p:txBody>
      </p:sp>
      <p:pic>
        <p:nvPicPr>
          <p:cNvPr id="7" name="Google Shape;104;p4">
            <a:extLst>
              <a:ext uri="{FF2B5EF4-FFF2-40B4-BE49-F238E27FC236}">
                <a16:creationId xmlns:a16="http://schemas.microsoft.com/office/drawing/2014/main" id="{DD4BAFD0-D80E-46EE-9E68-E428D8B2222B}"/>
              </a:ext>
            </a:extLst>
          </p:cNvPr>
          <p:cNvPicPr preferRelativeResize="0"/>
          <p:nvPr/>
        </p:nvPicPr>
        <p:blipFill rotWithShape="1">
          <a:blip r:embed="rId3">
            <a:alphaModFix/>
          </a:blip>
          <a:srcRect/>
          <a:stretch/>
        </p:blipFill>
        <p:spPr>
          <a:xfrm>
            <a:off x="10378830" y="5924061"/>
            <a:ext cx="1275287" cy="787515"/>
          </a:xfrm>
          <a:prstGeom prst="rect">
            <a:avLst/>
          </a:prstGeom>
          <a:noFill/>
          <a:ln>
            <a:noFill/>
          </a:ln>
        </p:spPr>
      </p:pic>
    </p:spTree>
    <p:extLst>
      <p:ext uri="{BB962C8B-B14F-4D97-AF65-F5344CB8AC3E}">
        <p14:creationId xmlns:p14="http://schemas.microsoft.com/office/powerpoint/2010/main" val="3617351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3AD0-6466-4538-B56D-DE7E1C5136B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68D2EB0-3FA8-4E5A-811C-940EBD43F73C}"/>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22222"/>
              </a:solidFill>
              <a:effectLst/>
              <a:uLnTx/>
              <a:uFillTx/>
              <a:latin typeface="Letter-join Air Plus 40" panose="02000805000000020003"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22222"/>
                </a:solidFill>
                <a:effectLst/>
                <a:uLnTx/>
                <a:uFillTx/>
                <a:latin typeface="Letter-join Air Plus 40" panose="02000805000000020003" pitchFamily="50" charset="0"/>
                <a:ea typeface="+mn-ea"/>
                <a:cs typeface="+mn-cs"/>
              </a:rPr>
              <a:t>No Holidays are authorised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22222"/>
              </a:solidFill>
              <a:effectLst/>
              <a:uLnTx/>
              <a:uFillTx/>
              <a:latin typeface="Letter-join Air Plus 40" panose="02000805000000020003"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222222"/>
                </a:solidFill>
                <a:effectLst/>
                <a:uLnTx/>
                <a:uFillTx/>
                <a:latin typeface="Letter-join Air Plus 40" panose="02000805000000020003" pitchFamily="50" charset="0"/>
                <a:ea typeface="+mn-ea"/>
                <a:cs typeface="+mn-cs"/>
              </a:rPr>
              <a:t>Reporting Illness:</a:t>
            </a:r>
            <a:r>
              <a:rPr kumimoji="0" lang="en-GB" sz="1800" b="0" i="0" u="none" strike="noStrike" kern="1200" cap="none" spc="0" normalizeH="0" baseline="0" noProof="0" dirty="0">
                <a:ln>
                  <a:noFill/>
                </a:ln>
                <a:solidFill>
                  <a:srgbClr val="222222"/>
                </a:solidFill>
                <a:effectLst/>
                <a:uLnTx/>
                <a:uFillTx/>
                <a:latin typeface="Letter-join Air Plus 40" panose="02000805000000020003" pitchFamily="50" charset="0"/>
                <a:ea typeface="+mn-ea"/>
                <a:cs typeface="+mn-cs"/>
              </a:rPr>
              <a:t> If your child is unwell, please inform the school office as soon as possible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222222"/>
                </a:solidFill>
                <a:effectLst/>
                <a:uLnTx/>
                <a:uFillTx/>
                <a:latin typeface="Letter-join Air Plus 40" panose="02000805000000020003" pitchFamily="50" charset="0"/>
                <a:ea typeface="+mn-ea"/>
                <a:cs typeface="+mn-cs"/>
              </a:rPr>
              <a:t>Coughs &amp; Colds:</a:t>
            </a:r>
            <a:r>
              <a:rPr kumimoji="0" lang="en-GB" sz="1800" b="0" i="0" u="none" strike="noStrike" kern="1200" cap="none" spc="0" normalizeH="0" baseline="0" noProof="0" dirty="0">
                <a:ln>
                  <a:noFill/>
                </a:ln>
                <a:solidFill>
                  <a:srgbClr val="222222"/>
                </a:solidFill>
                <a:effectLst/>
                <a:uLnTx/>
                <a:uFillTx/>
                <a:latin typeface="Letter-join Air Plus 40" panose="02000805000000020003" pitchFamily="50" charset="0"/>
                <a:ea typeface="+mn-ea"/>
                <a:cs typeface="+mn-cs"/>
              </a:rPr>
              <a:t> Minor ailments shouldn't keep children home! With your permission, we can administer medicine at school to keep them comfortable and learning.</a:t>
            </a:r>
          </a:p>
          <a:p>
            <a:endParaRPr lang="en-GB" dirty="0"/>
          </a:p>
        </p:txBody>
      </p:sp>
    </p:spTree>
    <p:extLst>
      <p:ext uri="{BB962C8B-B14F-4D97-AF65-F5344CB8AC3E}">
        <p14:creationId xmlns:p14="http://schemas.microsoft.com/office/powerpoint/2010/main" val="1825145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43463-F8F1-455D-AE05-EA95AD1FC3C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A4EEC88-C3E7-4552-9172-D8DDD2E6969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99E25A8C-2F80-41FE-921A-4EB449E9D94E}"/>
              </a:ext>
            </a:extLst>
          </p:cNvPr>
          <p:cNvPicPr>
            <a:picLocks noChangeAspect="1"/>
          </p:cNvPicPr>
          <p:nvPr/>
        </p:nvPicPr>
        <p:blipFill>
          <a:blip r:embed="rId2"/>
          <a:stretch>
            <a:fillRect/>
          </a:stretch>
        </p:blipFill>
        <p:spPr>
          <a:xfrm>
            <a:off x="0" y="0"/>
            <a:ext cx="12253822" cy="6858000"/>
          </a:xfrm>
          <a:prstGeom prst="rect">
            <a:avLst/>
          </a:prstGeom>
        </p:spPr>
      </p:pic>
      <p:sp>
        <p:nvSpPr>
          <p:cNvPr id="7" name="TextBox 6">
            <a:extLst>
              <a:ext uri="{FF2B5EF4-FFF2-40B4-BE49-F238E27FC236}">
                <a16:creationId xmlns:a16="http://schemas.microsoft.com/office/drawing/2014/main" id="{EF15FC34-7E5B-4DDE-94D4-F90544D1995C}"/>
              </a:ext>
            </a:extLst>
          </p:cNvPr>
          <p:cNvSpPr txBox="1"/>
          <p:nvPr/>
        </p:nvSpPr>
        <p:spPr>
          <a:xfrm>
            <a:off x="1353670" y="1144588"/>
            <a:ext cx="8597153" cy="4524315"/>
          </a:xfrm>
          <a:prstGeom prst="rect">
            <a:avLst/>
          </a:prstGeom>
          <a:noFill/>
        </p:spPr>
        <p:txBody>
          <a:bodyPr wrap="square">
            <a:spAutoFit/>
          </a:bodyPr>
          <a:lstStyle/>
          <a:p>
            <a:r>
              <a:rPr lang="en-GB" sz="3200" dirty="0">
                <a:latin typeface="Letter-join Plus 40" panose="02000505000000020003" pitchFamily="50" charset="0"/>
              </a:rPr>
              <a:t>Mrs Evans/Mrs Chamberlain can offer advice</a:t>
            </a:r>
          </a:p>
          <a:p>
            <a:r>
              <a:rPr lang="en-GB" sz="3200" dirty="0">
                <a:latin typeface="Letter-join Plus 40" panose="02000505000000020003" pitchFamily="50" charset="0"/>
              </a:rPr>
              <a:t>on medical plans.</a:t>
            </a:r>
          </a:p>
          <a:p>
            <a:endParaRPr lang="en-GB" sz="3200" dirty="0">
              <a:latin typeface="Letter-join Plus 40" panose="02000505000000020003" pitchFamily="50" charset="0"/>
            </a:endParaRPr>
          </a:p>
          <a:p>
            <a:r>
              <a:rPr lang="en-GB" sz="3200" dirty="0">
                <a:latin typeface="Letter-join Plus 40" panose="02000505000000020003" pitchFamily="50" charset="0"/>
              </a:rPr>
              <a:t>Medicines can be administered in school, this</a:t>
            </a:r>
          </a:p>
          <a:p>
            <a:r>
              <a:rPr lang="en-GB" sz="3200" dirty="0">
                <a:latin typeface="Letter-join Plus 40" panose="02000505000000020003" pitchFamily="50" charset="0"/>
              </a:rPr>
              <a:t>must be organised at the school office.</a:t>
            </a:r>
          </a:p>
          <a:p>
            <a:endParaRPr lang="en-GB" sz="3200" dirty="0">
              <a:latin typeface="Letter-join Plus 40" panose="02000505000000020003" pitchFamily="50" charset="0"/>
            </a:endParaRPr>
          </a:p>
          <a:p>
            <a:r>
              <a:rPr lang="en-GB" sz="3200" dirty="0">
                <a:latin typeface="Letter-join Plus 40" panose="02000505000000020003" pitchFamily="50" charset="0"/>
              </a:rPr>
              <a:t>If a child has had First Aid in school you will</a:t>
            </a:r>
          </a:p>
          <a:p>
            <a:r>
              <a:rPr lang="en-GB" sz="3200" dirty="0">
                <a:latin typeface="Letter-join Plus 40" panose="02000505000000020003" pitchFamily="50" charset="0"/>
              </a:rPr>
              <a:t>receive notification. On occasions we may give a</a:t>
            </a:r>
          </a:p>
          <a:p>
            <a:r>
              <a:rPr lang="en-GB" sz="3200" dirty="0">
                <a:latin typeface="Letter-join Plus 40" panose="02000505000000020003" pitchFamily="50" charset="0"/>
              </a:rPr>
              <a:t>curtsey call home.</a:t>
            </a:r>
          </a:p>
        </p:txBody>
      </p:sp>
      <p:pic>
        <p:nvPicPr>
          <p:cNvPr id="9" name="Picture 8">
            <a:extLst>
              <a:ext uri="{FF2B5EF4-FFF2-40B4-BE49-F238E27FC236}">
                <a16:creationId xmlns:a16="http://schemas.microsoft.com/office/drawing/2014/main" id="{FCB0B12A-537F-449A-9159-8AFDEA9EBB1A}"/>
              </a:ext>
            </a:extLst>
          </p:cNvPr>
          <p:cNvPicPr>
            <a:picLocks noChangeAspect="1"/>
          </p:cNvPicPr>
          <p:nvPr/>
        </p:nvPicPr>
        <p:blipFill>
          <a:blip r:embed="rId3"/>
          <a:stretch>
            <a:fillRect/>
          </a:stretch>
        </p:blipFill>
        <p:spPr>
          <a:xfrm>
            <a:off x="9436650" y="550653"/>
            <a:ext cx="1476581" cy="1505160"/>
          </a:xfrm>
          <a:prstGeom prst="rect">
            <a:avLst/>
          </a:prstGeom>
        </p:spPr>
      </p:pic>
      <p:sp>
        <p:nvSpPr>
          <p:cNvPr id="10" name="TextBox 9">
            <a:extLst>
              <a:ext uri="{FF2B5EF4-FFF2-40B4-BE49-F238E27FC236}">
                <a16:creationId xmlns:a16="http://schemas.microsoft.com/office/drawing/2014/main" id="{A766E5FA-EE32-472D-B519-578EF97FEE5C}"/>
              </a:ext>
            </a:extLst>
          </p:cNvPr>
          <p:cNvSpPr txBox="1"/>
          <p:nvPr/>
        </p:nvSpPr>
        <p:spPr>
          <a:xfrm>
            <a:off x="3021106" y="134174"/>
            <a:ext cx="4069976" cy="646331"/>
          </a:xfrm>
          <a:prstGeom prst="rect">
            <a:avLst/>
          </a:prstGeom>
          <a:noFill/>
        </p:spPr>
        <p:txBody>
          <a:bodyPr wrap="square" rtlCol="0">
            <a:spAutoFit/>
          </a:bodyPr>
          <a:lstStyle/>
          <a:p>
            <a:pPr algn="ctr"/>
            <a:r>
              <a:rPr lang="en-GB" sz="3600" b="1" u="sng" dirty="0">
                <a:latin typeface="Letter-join Plus 40" panose="02000505000000020003" pitchFamily="50" charset="0"/>
              </a:rPr>
              <a:t>Medical </a:t>
            </a:r>
          </a:p>
        </p:txBody>
      </p:sp>
    </p:spTree>
    <p:extLst>
      <p:ext uri="{BB962C8B-B14F-4D97-AF65-F5344CB8AC3E}">
        <p14:creationId xmlns:p14="http://schemas.microsoft.com/office/powerpoint/2010/main" val="3224860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16763-9B35-4C19-BC47-E3AAD8CBD45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2AAA95B-9B06-40F8-A2C7-1F58CDEA2ACA}"/>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0580E2F5-C90F-46DC-B36F-6071A3B17978}"/>
              </a:ext>
            </a:extLst>
          </p:cNvPr>
          <p:cNvPicPr>
            <a:picLocks noChangeAspect="1"/>
          </p:cNvPicPr>
          <p:nvPr/>
        </p:nvPicPr>
        <p:blipFill>
          <a:blip r:embed="rId2"/>
          <a:stretch>
            <a:fillRect/>
          </a:stretch>
        </p:blipFill>
        <p:spPr>
          <a:xfrm>
            <a:off x="0" y="0"/>
            <a:ext cx="12253822" cy="6858000"/>
          </a:xfrm>
          <a:prstGeom prst="rect">
            <a:avLst/>
          </a:prstGeom>
        </p:spPr>
      </p:pic>
      <p:sp>
        <p:nvSpPr>
          <p:cNvPr id="6" name="TextBox 5">
            <a:extLst>
              <a:ext uri="{FF2B5EF4-FFF2-40B4-BE49-F238E27FC236}">
                <a16:creationId xmlns:a16="http://schemas.microsoft.com/office/drawing/2014/main" id="{86E4A82E-4955-405D-9DC6-EF5505F3B0EF}"/>
              </a:ext>
            </a:extLst>
          </p:cNvPr>
          <p:cNvSpPr txBox="1"/>
          <p:nvPr/>
        </p:nvSpPr>
        <p:spPr>
          <a:xfrm>
            <a:off x="1225922" y="2055813"/>
            <a:ext cx="8043583" cy="2677656"/>
          </a:xfrm>
          <a:prstGeom prst="rect">
            <a:avLst/>
          </a:prstGeom>
          <a:noFill/>
        </p:spPr>
        <p:txBody>
          <a:bodyPr wrap="square">
            <a:spAutoFit/>
          </a:bodyPr>
          <a:lstStyle/>
          <a:p>
            <a:r>
              <a:rPr lang="en-GB" sz="2800" b="1" dirty="0">
                <a:latin typeface="Letter-join Plus 40" panose="02000505000000020003" pitchFamily="50" charset="0"/>
              </a:rPr>
              <a:t>Your child will need to wear:</a:t>
            </a:r>
          </a:p>
          <a:p>
            <a:pPr>
              <a:buFontTx/>
              <a:buChar char="-"/>
            </a:pPr>
            <a:r>
              <a:rPr lang="en-GB" sz="2800" b="1" dirty="0">
                <a:latin typeface="Letter-join Plus 40" panose="02000505000000020003" pitchFamily="50" charset="0"/>
              </a:rPr>
              <a:t>White shirt/blouse</a:t>
            </a:r>
          </a:p>
          <a:p>
            <a:pPr>
              <a:buFontTx/>
              <a:buChar char="-"/>
            </a:pPr>
            <a:r>
              <a:rPr lang="en-GB" sz="2800" b="1" dirty="0">
                <a:latin typeface="Letter-join Plus 40" panose="02000505000000020003" pitchFamily="50" charset="0"/>
              </a:rPr>
              <a:t>Grey jumper/cardigan</a:t>
            </a:r>
          </a:p>
          <a:p>
            <a:pPr>
              <a:buFontTx/>
              <a:buChar char="-"/>
            </a:pPr>
            <a:r>
              <a:rPr lang="en-GB" sz="2800" b="1" dirty="0">
                <a:latin typeface="Letter-join Plus 40" panose="02000505000000020003" pitchFamily="50" charset="0"/>
              </a:rPr>
              <a:t>Grey trousers /dress or skirt</a:t>
            </a:r>
          </a:p>
          <a:p>
            <a:pPr>
              <a:buFontTx/>
              <a:buChar char="-"/>
            </a:pPr>
            <a:r>
              <a:rPr lang="en-GB" sz="2800" b="1" dirty="0">
                <a:latin typeface="Letter-join Plus 40" panose="02000505000000020003" pitchFamily="50" charset="0"/>
              </a:rPr>
              <a:t>School tie </a:t>
            </a:r>
          </a:p>
          <a:p>
            <a:pPr>
              <a:buFontTx/>
              <a:buChar char="-"/>
            </a:pPr>
            <a:r>
              <a:rPr lang="en-GB" sz="2800" b="1" dirty="0">
                <a:latin typeface="Letter-join Plus 40" panose="02000505000000020003" pitchFamily="50" charset="0"/>
              </a:rPr>
              <a:t>Plain black school shoes / no trainers </a:t>
            </a:r>
          </a:p>
        </p:txBody>
      </p:sp>
      <p:grpSp>
        <p:nvGrpSpPr>
          <p:cNvPr id="7" name="Google Shape;114;p5">
            <a:extLst>
              <a:ext uri="{FF2B5EF4-FFF2-40B4-BE49-F238E27FC236}">
                <a16:creationId xmlns:a16="http://schemas.microsoft.com/office/drawing/2014/main" id="{0A81FF32-1A6A-412E-860C-5F70F1E7A1D6}"/>
              </a:ext>
            </a:extLst>
          </p:cNvPr>
          <p:cNvGrpSpPr/>
          <p:nvPr/>
        </p:nvGrpSpPr>
        <p:grpSpPr>
          <a:xfrm>
            <a:off x="8926699" y="-103594"/>
            <a:ext cx="3063595" cy="3105401"/>
            <a:chOff x="2922587" y="1691958"/>
            <a:chExt cx="3597275" cy="3597275"/>
          </a:xfrm>
        </p:grpSpPr>
        <p:pic>
          <p:nvPicPr>
            <p:cNvPr id="8" name="Google Shape;115;p5" descr="Allithwaite Primary School Uniform Archives - Identity">
              <a:extLst>
                <a:ext uri="{FF2B5EF4-FFF2-40B4-BE49-F238E27FC236}">
                  <a16:creationId xmlns:a16="http://schemas.microsoft.com/office/drawing/2014/main" id="{0C367733-084B-4373-B47F-132A5B2729F0}"/>
                </a:ext>
              </a:extLst>
            </p:cNvPr>
            <p:cNvPicPr preferRelativeResize="0"/>
            <p:nvPr/>
          </p:nvPicPr>
          <p:blipFill rotWithShape="1">
            <a:blip r:embed="rId3">
              <a:alphaModFix/>
            </a:blip>
            <a:srcRect/>
            <a:stretch/>
          </p:blipFill>
          <p:spPr>
            <a:xfrm>
              <a:off x="2922587" y="1691958"/>
              <a:ext cx="3597275" cy="3597275"/>
            </a:xfrm>
            <a:prstGeom prst="rect">
              <a:avLst/>
            </a:prstGeom>
            <a:noFill/>
            <a:ln>
              <a:noFill/>
            </a:ln>
          </p:spPr>
        </p:pic>
        <p:pic>
          <p:nvPicPr>
            <p:cNvPr id="9" name="Google Shape;116;p5">
              <a:extLst>
                <a:ext uri="{FF2B5EF4-FFF2-40B4-BE49-F238E27FC236}">
                  <a16:creationId xmlns:a16="http://schemas.microsoft.com/office/drawing/2014/main" id="{C70D6304-9261-46E4-B0D0-BC688A75BCBF}"/>
                </a:ext>
              </a:extLst>
            </p:cNvPr>
            <p:cNvPicPr preferRelativeResize="0"/>
            <p:nvPr/>
          </p:nvPicPr>
          <p:blipFill rotWithShape="1">
            <a:blip r:embed="rId4">
              <a:alphaModFix/>
            </a:blip>
            <a:srcRect/>
            <a:stretch/>
          </p:blipFill>
          <p:spPr>
            <a:xfrm>
              <a:off x="4548187" y="3318193"/>
              <a:ext cx="367665" cy="356235"/>
            </a:xfrm>
            <a:prstGeom prst="rect">
              <a:avLst/>
            </a:prstGeom>
            <a:noFill/>
            <a:ln>
              <a:noFill/>
            </a:ln>
          </p:spPr>
        </p:pic>
      </p:grpSp>
      <p:grpSp>
        <p:nvGrpSpPr>
          <p:cNvPr id="10" name="Google Shape;111;p5">
            <a:extLst>
              <a:ext uri="{FF2B5EF4-FFF2-40B4-BE49-F238E27FC236}">
                <a16:creationId xmlns:a16="http://schemas.microsoft.com/office/drawing/2014/main" id="{632DC739-8C44-4C29-B228-FC0EAFFD9F76}"/>
              </a:ext>
            </a:extLst>
          </p:cNvPr>
          <p:cNvGrpSpPr/>
          <p:nvPr/>
        </p:nvGrpSpPr>
        <p:grpSpPr>
          <a:xfrm>
            <a:off x="8913416" y="3912793"/>
            <a:ext cx="2859484" cy="2831841"/>
            <a:chOff x="2624137" y="1568768"/>
            <a:chExt cx="3409950" cy="2825750"/>
          </a:xfrm>
        </p:grpSpPr>
        <p:pic>
          <p:nvPicPr>
            <p:cNvPr id="11" name="Google Shape;112;p5">
              <a:extLst>
                <a:ext uri="{FF2B5EF4-FFF2-40B4-BE49-F238E27FC236}">
                  <a16:creationId xmlns:a16="http://schemas.microsoft.com/office/drawing/2014/main" id="{9EF48F90-D826-4A9E-BFD2-8D11DC405FBC}"/>
                </a:ext>
              </a:extLst>
            </p:cNvPr>
            <p:cNvPicPr preferRelativeResize="0"/>
            <p:nvPr/>
          </p:nvPicPr>
          <p:blipFill rotWithShape="1">
            <a:blip r:embed="rId5">
              <a:alphaModFix/>
            </a:blip>
            <a:srcRect/>
            <a:stretch/>
          </p:blipFill>
          <p:spPr>
            <a:xfrm>
              <a:off x="2624137" y="1568768"/>
              <a:ext cx="3409950" cy="2825750"/>
            </a:xfrm>
            <a:prstGeom prst="rect">
              <a:avLst/>
            </a:prstGeom>
            <a:noFill/>
            <a:ln>
              <a:noFill/>
            </a:ln>
          </p:spPr>
        </p:pic>
        <p:pic>
          <p:nvPicPr>
            <p:cNvPr id="12" name="Google Shape;113;p5">
              <a:extLst>
                <a:ext uri="{FF2B5EF4-FFF2-40B4-BE49-F238E27FC236}">
                  <a16:creationId xmlns:a16="http://schemas.microsoft.com/office/drawing/2014/main" id="{3EEE1F4C-A381-40D3-90FE-A73B585D7D44}"/>
                </a:ext>
              </a:extLst>
            </p:cNvPr>
            <p:cNvPicPr preferRelativeResize="0"/>
            <p:nvPr/>
          </p:nvPicPr>
          <p:blipFill rotWithShape="1">
            <a:blip r:embed="rId6">
              <a:alphaModFix/>
            </a:blip>
            <a:srcRect/>
            <a:stretch/>
          </p:blipFill>
          <p:spPr>
            <a:xfrm>
              <a:off x="4533582" y="2476818"/>
              <a:ext cx="367665" cy="356235"/>
            </a:xfrm>
            <a:prstGeom prst="rect">
              <a:avLst/>
            </a:prstGeom>
            <a:noFill/>
            <a:ln>
              <a:noFill/>
            </a:ln>
          </p:spPr>
        </p:pic>
      </p:grpSp>
      <p:pic>
        <p:nvPicPr>
          <p:cNvPr id="13" name="Picture 12">
            <a:extLst>
              <a:ext uri="{FF2B5EF4-FFF2-40B4-BE49-F238E27FC236}">
                <a16:creationId xmlns:a16="http://schemas.microsoft.com/office/drawing/2014/main" id="{CF075F4C-9A29-4757-89A7-9338AEA06810}"/>
              </a:ext>
            </a:extLst>
          </p:cNvPr>
          <p:cNvPicPr>
            <a:picLocks noChangeAspect="1"/>
          </p:cNvPicPr>
          <p:nvPr/>
        </p:nvPicPr>
        <p:blipFill>
          <a:blip r:embed="rId7"/>
          <a:stretch>
            <a:fillRect/>
          </a:stretch>
        </p:blipFill>
        <p:spPr>
          <a:xfrm>
            <a:off x="4221220" y="4712908"/>
            <a:ext cx="2848731" cy="2185802"/>
          </a:xfrm>
          <a:prstGeom prst="rect">
            <a:avLst/>
          </a:prstGeom>
        </p:spPr>
      </p:pic>
      <p:sp>
        <p:nvSpPr>
          <p:cNvPr id="14" name="TextBox 13">
            <a:extLst>
              <a:ext uri="{FF2B5EF4-FFF2-40B4-BE49-F238E27FC236}">
                <a16:creationId xmlns:a16="http://schemas.microsoft.com/office/drawing/2014/main" id="{85E7D3BC-ED32-4CE9-BF3D-5759EB29C3E7}"/>
              </a:ext>
            </a:extLst>
          </p:cNvPr>
          <p:cNvSpPr txBox="1"/>
          <p:nvPr/>
        </p:nvSpPr>
        <p:spPr>
          <a:xfrm>
            <a:off x="2703994" y="528958"/>
            <a:ext cx="5448393" cy="646331"/>
          </a:xfrm>
          <a:prstGeom prst="rect">
            <a:avLst/>
          </a:prstGeom>
          <a:noFill/>
        </p:spPr>
        <p:txBody>
          <a:bodyPr wrap="square" rtlCol="0">
            <a:spAutoFit/>
          </a:bodyPr>
          <a:lstStyle/>
          <a:p>
            <a:pPr algn="ctr"/>
            <a:r>
              <a:rPr lang="en-GB" sz="3600" b="1" dirty="0">
                <a:latin typeface="Letter-join Air Plus 40" panose="02000805000000020003" pitchFamily="50" charset="0"/>
              </a:rPr>
              <a:t>Uniform </a:t>
            </a:r>
          </a:p>
        </p:txBody>
      </p:sp>
    </p:spTree>
    <p:extLst>
      <p:ext uri="{BB962C8B-B14F-4D97-AF65-F5344CB8AC3E}">
        <p14:creationId xmlns:p14="http://schemas.microsoft.com/office/powerpoint/2010/main" val="697241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26B8B-47E1-47C6-ACA4-36C36A72C7C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C496C70-884F-45B1-83BD-2812D39B329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ED22AF93-3FCA-4413-AC5E-C955CE22B654}"/>
              </a:ext>
            </a:extLst>
          </p:cNvPr>
          <p:cNvPicPr>
            <a:picLocks noChangeAspect="1"/>
          </p:cNvPicPr>
          <p:nvPr/>
        </p:nvPicPr>
        <p:blipFill>
          <a:blip r:embed="rId2"/>
          <a:stretch>
            <a:fillRect/>
          </a:stretch>
        </p:blipFill>
        <p:spPr>
          <a:xfrm>
            <a:off x="0" y="0"/>
            <a:ext cx="12253822" cy="6858000"/>
          </a:xfrm>
          <a:prstGeom prst="rect">
            <a:avLst/>
          </a:prstGeom>
        </p:spPr>
      </p:pic>
      <p:sp>
        <p:nvSpPr>
          <p:cNvPr id="6" name="TextBox 5">
            <a:extLst>
              <a:ext uri="{FF2B5EF4-FFF2-40B4-BE49-F238E27FC236}">
                <a16:creationId xmlns:a16="http://schemas.microsoft.com/office/drawing/2014/main" id="{62734192-7981-4D48-8A63-643F4620F422}"/>
              </a:ext>
            </a:extLst>
          </p:cNvPr>
          <p:cNvSpPr txBox="1"/>
          <p:nvPr/>
        </p:nvSpPr>
        <p:spPr>
          <a:xfrm>
            <a:off x="838200" y="2274873"/>
            <a:ext cx="6127376" cy="4154984"/>
          </a:xfrm>
          <a:prstGeom prst="rect">
            <a:avLst/>
          </a:prstGeom>
          <a:noFill/>
        </p:spPr>
        <p:txBody>
          <a:bodyPr wrap="square">
            <a:spAutoFit/>
          </a:bodyPr>
          <a:lstStyle/>
          <a:p>
            <a:pPr marL="0" indent="0">
              <a:buNone/>
            </a:pPr>
            <a:r>
              <a:rPr lang="en-GB" sz="2400" b="1" dirty="0">
                <a:latin typeface="Letter-join Plus 40" panose="02000505000000020003" pitchFamily="50" charset="0"/>
              </a:rPr>
              <a:t>Children wear their PE kits to school on the days they have PE!</a:t>
            </a:r>
          </a:p>
          <a:p>
            <a:pPr marL="0" indent="0">
              <a:buNone/>
            </a:pPr>
            <a:endParaRPr lang="en-GB" sz="2400" b="1" dirty="0">
              <a:latin typeface="Letter-join Plus 40" panose="02000505000000020003" pitchFamily="50" charset="0"/>
            </a:endParaRPr>
          </a:p>
          <a:p>
            <a:pPr marL="0" indent="0">
              <a:buNone/>
            </a:pPr>
            <a:r>
              <a:rPr lang="en-GB" sz="2400" b="1" dirty="0">
                <a:latin typeface="Letter-join Plus 40" panose="02000505000000020003" pitchFamily="50" charset="0"/>
              </a:rPr>
              <a:t>Both classes have the same PE days: </a:t>
            </a:r>
          </a:p>
          <a:p>
            <a:pPr marL="0" indent="0">
              <a:buNone/>
            </a:pPr>
            <a:endParaRPr lang="en-GB" sz="2400" b="1" dirty="0">
              <a:latin typeface="Letter-join Plus 40" panose="02000505000000020003" pitchFamily="50" charset="0"/>
            </a:endParaRPr>
          </a:p>
          <a:p>
            <a:pPr marL="0" indent="0">
              <a:buNone/>
            </a:pPr>
            <a:r>
              <a:rPr lang="en-GB" sz="2400" b="1" u="sng" dirty="0">
                <a:latin typeface="Letter-join Plus 40" panose="02000505000000020003" pitchFamily="50" charset="0"/>
              </a:rPr>
              <a:t>Your child will need:</a:t>
            </a:r>
          </a:p>
          <a:p>
            <a:pPr marL="0" indent="0">
              <a:buNone/>
            </a:pPr>
            <a:r>
              <a:rPr lang="en-GB" sz="2400" b="1" dirty="0">
                <a:latin typeface="Letter-join Plus 40" panose="02000505000000020003" pitchFamily="50" charset="0"/>
              </a:rPr>
              <a:t>- House colour shirt </a:t>
            </a:r>
          </a:p>
          <a:p>
            <a:pPr marL="0" indent="0">
              <a:buNone/>
            </a:pPr>
            <a:r>
              <a:rPr lang="en-GB" sz="2400" b="1" dirty="0">
                <a:latin typeface="Letter-join Plus 40" panose="02000505000000020003" pitchFamily="50" charset="0"/>
              </a:rPr>
              <a:t>- Blue shorts </a:t>
            </a:r>
          </a:p>
          <a:p>
            <a:pPr marL="0" indent="0">
              <a:buNone/>
            </a:pPr>
            <a:r>
              <a:rPr lang="en-GB" sz="2400" b="1" dirty="0">
                <a:latin typeface="Letter-join Plus 40" panose="02000505000000020003" pitchFamily="50" charset="0"/>
              </a:rPr>
              <a:t>- Suitable pumps or trainers</a:t>
            </a:r>
          </a:p>
          <a:p>
            <a:pPr marL="0" indent="0">
              <a:buNone/>
            </a:pPr>
            <a:r>
              <a:rPr lang="en-GB" sz="2400" b="1" dirty="0">
                <a:latin typeface="Letter-join Plus 40" panose="02000505000000020003" pitchFamily="50" charset="0"/>
              </a:rPr>
              <a:t>- School tracksuits are also available for the Winter months</a:t>
            </a:r>
            <a:r>
              <a:rPr lang="en-GB" sz="1800" b="1" dirty="0">
                <a:latin typeface="Letter-join Plus 40" panose="02000505000000020003" pitchFamily="50" charset="0"/>
              </a:rPr>
              <a:t>.</a:t>
            </a:r>
          </a:p>
        </p:txBody>
      </p:sp>
      <p:sp>
        <p:nvSpPr>
          <p:cNvPr id="7" name="TextBox 6">
            <a:extLst>
              <a:ext uri="{FF2B5EF4-FFF2-40B4-BE49-F238E27FC236}">
                <a16:creationId xmlns:a16="http://schemas.microsoft.com/office/drawing/2014/main" id="{43758606-83BD-4531-9D00-557121523470}"/>
              </a:ext>
            </a:extLst>
          </p:cNvPr>
          <p:cNvSpPr txBox="1"/>
          <p:nvPr/>
        </p:nvSpPr>
        <p:spPr>
          <a:xfrm>
            <a:off x="3854824" y="365125"/>
            <a:ext cx="4141694" cy="646331"/>
          </a:xfrm>
          <a:prstGeom prst="rect">
            <a:avLst/>
          </a:prstGeom>
          <a:noFill/>
        </p:spPr>
        <p:txBody>
          <a:bodyPr wrap="square" rtlCol="0">
            <a:spAutoFit/>
          </a:bodyPr>
          <a:lstStyle/>
          <a:p>
            <a:pPr algn="ctr"/>
            <a:r>
              <a:rPr lang="en-GB" sz="3600" b="1" dirty="0">
                <a:latin typeface="Letter-join Air Plus 40" panose="02000805000000020003" pitchFamily="50" charset="0"/>
              </a:rPr>
              <a:t>PE Kits </a:t>
            </a:r>
          </a:p>
        </p:txBody>
      </p:sp>
      <p:pic>
        <p:nvPicPr>
          <p:cNvPr id="8" name="Google Shape;125;p6">
            <a:extLst>
              <a:ext uri="{FF2B5EF4-FFF2-40B4-BE49-F238E27FC236}">
                <a16:creationId xmlns:a16="http://schemas.microsoft.com/office/drawing/2014/main" id="{BFF8BDBF-A851-46AB-A9A6-CE445D621872}"/>
              </a:ext>
            </a:extLst>
          </p:cNvPr>
          <p:cNvPicPr preferRelativeResize="0"/>
          <p:nvPr/>
        </p:nvPicPr>
        <p:blipFill rotWithShape="1">
          <a:blip r:embed="rId3">
            <a:alphaModFix/>
          </a:blip>
          <a:srcRect/>
          <a:stretch/>
        </p:blipFill>
        <p:spPr>
          <a:xfrm rot="-606573">
            <a:off x="6166682" y="2827787"/>
            <a:ext cx="1355155" cy="1321583"/>
          </a:xfrm>
          <a:prstGeom prst="rect">
            <a:avLst/>
          </a:prstGeom>
          <a:noFill/>
          <a:ln>
            <a:noFill/>
          </a:ln>
        </p:spPr>
      </p:pic>
      <p:pic>
        <p:nvPicPr>
          <p:cNvPr id="9" name="Google Shape;124;p6">
            <a:extLst>
              <a:ext uri="{FF2B5EF4-FFF2-40B4-BE49-F238E27FC236}">
                <a16:creationId xmlns:a16="http://schemas.microsoft.com/office/drawing/2014/main" id="{B3CCB24E-77BB-4138-92BD-B63AB9A53504}"/>
              </a:ext>
            </a:extLst>
          </p:cNvPr>
          <p:cNvPicPr preferRelativeResize="0"/>
          <p:nvPr/>
        </p:nvPicPr>
        <p:blipFill rotWithShape="1">
          <a:blip r:embed="rId4">
            <a:alphaModFix/>
          </a:blip>
          <a:srcRect l="27737" t="4350" r="22632" b="16742"/>
          <a:stretch/>
        </p:blipFill>
        <p:spPr>
          <a:xfrm>
            <a:off x="7976638" y="2558701"/>
            <a:ext cx="1199284" cy="1357738"/>
          </a:xfrm>
          <a:prstGeom prst="rect">
            <a:avLst/>
          </a:prstGeom>
          <a:noFill/>
          <a:ln>
            <a:noFill/>
          </a:ln>
        </p:spPr>
      </p:pic>
      <p:pic>
        <p:nvPicPr>
          <p:cNvPr id="10" name="Google Shape;123;p6">
            <a:extLst>
              <a:ext uri="{FF2B5EF4-FFF2-40B4-BE49-F238E27FC236}">
                <a16:creationId xmlns:a16="http://schemas.microsoft.com/office/drawing/2014/main" id="{F377216A-9180-4C87-A5B9-AFDE35A513FA}"/>
              </a:ext>
            </a:extLst>
          </p:cNvPr>
          <p:cNvPicPr preferRelativeResize="0"/>
          <p:nvPr/>
        </p:nvPicPr>
        <p:blipFill rotWithShape="1">
          <a:blip r:embed="rId5">
            <a:alphaModFix/>
          </a:blip>
          <a:srcRect/>
          <a:stretch/>
        </p:blipFill>
        <p:spPr>
          <a:xfrm rot="989056">
            <a:off x="9842857" y="3297042"/>
            <a:ext cx="1033671" cy="1049450"/>
          </a:xfrm>
          <a:prstGeom prst="rect">
            <a:avLst/>
          </a:prstGeom>
          <a:noFill/>
          <a:ln>
            <a:noFill/>
          </a:ln>
        </p:spPr>
      </p:pic>
      <p:sp>
        <p:nvSpPr>
          <p:cNvPr id="5" name="TextBox 4">
            <a:extLst>
              <a:ext uri="{FF2B5EF4-FFF2-40B4-BE49-F238E27FC236}">
                <a16:creationId xmlns:a16="http://schemas.microsoft.com/office/drawing/2014/main" id="{C28F64B5-EFF6-4CBA-87F8-7C469E70688F}"/>
              </a:ext>
            </a:extLst>
          </p:cNvPr>
          <p:cNvSpPr txBox="1"/>
          <p:nvPr/>
        </p:nvSpPr>
        <p:spPr>
          <a:xfrm>
            <a:off x="838200" y="1376581"/>
            <a:ext cx="6557682" cy="584775"/>
          </a:xfrm>
          <a:prstGeom prst="rect">
            <a:avLst/>
          </a:prstGeom>
          <a:noFill/>
        </p:spPr>
        <p:txBody>
          <a:bodyPr wrap="square" rtlCol="0">
            <a:spAutoFit/>
          </a:bodyPr>
          <a:lstStyle/>
          <a:p>
            <a:r>
              <a:rPr lang="en-GB" sz="3200" u="sng" dirty="0">
                <a:highlight>
                  <a:srgbClr val="FFFF00"/>
                </a:highlight>
                <a:latin typeface="Letter-join Plus 40" panose="02000505000000020003" pitchFamily="50" charset="0"/>
              </a:rPr>
              <a:t>PE Day – Monday &amp; Wednesday</a:t>
            </a:r>
          </a:p>
        </p:txBody>
      </p:sp>
    </p:spTree>
    <p:extLst>
      <p:ext uri="{BB962C8B-B14F-4D97-AF65-F5344CB8AC3E}">
        <p14:creationId xmlns:p14="http://schemas.microsoft.com/office/powerpoint/2010/main" val="335945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DE957-AE36-4D1B-A97F-70780A8EFE36}"/>
              </a:ext>
            </a:extLst>
          </p:cNvPr>
          <p:cNvSpPr>
            <a:spLocks noGrp="1"/>
          </p:cNvSpPr>
          <p:nvPr>
            <p:ph type="title"/>
          </p:nvPr>
        </p:nvSpPr>
        <p:spPr/>
        <p:txBody>
          <a:bodyPr>
            <a:normAutofit fontScale="90000"/>
          </a:bodyPr>
          <a:lstStyle/>
          <a:p>
            <a:r>
              <a:rPr lang="en-GB" dirty="0"/>
              <a:t>Expectations and Standards: The St Matthew’s Way </a:t>
            </a:r>
          </a:p>
        </p:txBody>
      </p:sp>
      <p:sp>
        <p:nvSpPr>
          <p:cNvPr id="3" name="Text Placeholder 2">
            <a:extLst>
              <a:ext uri="{FF2B5EF4-FFF2-40B4-BE49-F238E27FC236}">
                <a16:creationId xmlns:a16="http://schemas.microsoft.com/office/drawing/2014/main" id="{A190A78E-12BB-4C23-A386-DDE5351F950F}"/>
              </a:ext>
            </a:extLst>
          </p:cNvPr>
          <p:cNvSpPr>
            <a:spLocks noGrp="1"/>
          </p:cNvSpPr>
          <p:nvPr>
            <p:ph type="body" idx="1"/>
          </p:nvPr>
        </p:nvSpPr>
        <p:spPr/>
        <p:txBody>
          <a:bodyPr>
            <a:normAutofit fontScale="62500" lnSpcReduction="20000"/>
          </a:bodyPr>
          <a:lstStyle/>
          <a:p>
            <a:r>
              <a:rPr lang="en-GB" dirty="0"/>
              <a:t>The St Matthew’s Way means providing consistently high standards for every child, in every classroom, every day.</a:t>
            </a:r>
          </a:p>
          <a:p>
            <a:r>
              <a:rPr lang="en-GB" dirty="0"/>
              <a:t>Children are welcomed warmly and known as individuals.</a:t>
            </a:r>
          </a:p>
          <a:p>
            <a:endParaRPr lang="en-GB" dirty="0"/>
          </a:p>
          <a:p>
            <a:r>
              <a:rPr lang="en-GB" dirty="0"/>
              <a:t>Adults model calm, respectful and professional behaviour.</a:t>
            </a:r>
          </a:p>
          <a:p>
            <a:r>
              <a:rPr lang="en-GB" dirty="0"/>
              <a:t>Classrooms are organised, purposeful and ready for learning.</a:t>
            </a:r>
          </a:p>
          <a:p>
            <a:r>
              <a:rPr lang="en-GB" dirty="0"/>
              <a:t>Expectations for learning, behaviour and presentation are consistently high.</a:t>
            </a:r>
          </a:p>
          <a:p>
            <a:r>
              <a:rPr lang="en-GB" dirty="0"/>
              <a:t>Lessons are well planned, appropriately challenging and adapted to meet need.</a:t>
            </a:r>
          </a:p>
          <a:p>
            <a:r>
              <a:rPr lang="en-GB" dirty="0"/>
              <a:t>Reading, handwriting, number fluency and oracy remain visible priorities.</a:t>
            </a:r>
          </a:p>
          <a:p>
            <a:r>
              <a:rPr lang="en-GB" dirty="0"/>
              <a:t>Staff actively teach, circulate, question and respond rather than remaining at a desk.</a:t>
            </a:r>
          </a:p>
          <a:p>
            <a:r>
              <a:rPr lang="en-GB" dirty="0"/>
              <a:t>Agreed routines, policies and individual support plans are followed consistently.</a:t>
            </a:r>
          </a:p>
          <a:p>
            <a:r>
              <a:rPr lang="en-GB" dirty="0"/>
              <a:t>Children’s dignity, safety and wellbeing are protected at all times.</a:t>
            </a:r>
          </a:p>
          <a:p>
            <a:r>
              <a:rPr lang="en-GB" dirty="0"/>
              <a:t>Concerns are addressed promptly and support is requested when needed.</a:t>
            </a:r>
          </a:p>
          <a:p>
            <a:r>
              <a:rPr lang="en-GB" dirty="0"/>
              <a:t>Consistency is not about every classroom looking identical. It is about every child receiving the same high standard of care, teaching and support.</a:t>
            </a:r>
          </a:p>
        </p:txBody>
      </p:sp>
    </p:spTree>
    <p:extLst>
      <p:ext uri="{BB962C8B-B14F-4D97-AF65-F5344CB8AC3E}">
        <p14:creationId xmlns:p14="http://schemas.microsoft.com/office/powerpoint/2010/main" val="2243903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2"/>
          <p:cNvSpPr txBox="1">
            <a:spLocks noGrp="1"/>
          </p:cNvSpPr>
          <p:nvPr>
            <p:ph type="title"/>
          </p:nvPr>
        </p:nvSpPr>
        <p:spPr>
          <a:xfrm>
            <a:off x="1981200" y="274638"/>
            <a:ext cx="8229600" cy="1143000"/>
          </a:xfrm>
          <a:prstGeom prst="rect">
            <a:avLst/>
          </a:prstGeom>
          <a:noFill/>
          <a:ln>
            <a:noFill/>
          </a:ln>
        </p:spPr>
        <p:txBody>
          <a:bodyPr spcFirstLastPara="1" wrap="square" lIns="91425" tIns="45700" rIns="91425" bIns="45700" anchor="ctr" anchorCtr="0">
            <a:normAutofit/>
          </a:bodyPr>
          <a:lstStyle/>
          <a:p>
            <a:r>
              <a:rPr lang="en-GB" sz="6000" b="1" dirty="0">
                <a:latin typeface="+mj-lt"/>
              </a:rPr>
              <a:t>Good to be Green….</a:t>
            </a:r>
            <a:endParaRPr sz="6000" b="1" dirty="0">
              <a:latin typeface="+mj-lt"/>
            </a:endParaRPr>
          </a:p>
        </p:txBody>
      </p:sp>
      <p:pic>
        <p:nvPicPr>
          <p:cNvPr id="131" name="Google Shape;131;p12"/>
          <p:cNvPicPr preferRelativeResize="0"/>
          <p:nvPr/>
        </p:nvPicPr>
        <p:blipFill rotWithShape="1">
          <a:blip r:embed="rId3">
            <a:alphaModFix/>
          </a:blip>
          <a:srcRect l="1391" t="7018" r="1" b="8867"/>
          <a:stretch/>
        </p:blipFill>
        <p:spPr>
          <a:xfrm>
            <a:off x="1800225" y="1417639"/>
            <a:ext cx="4095750" cy="3019425"/>
          </a:xfrm>
          <a:prstGeom prst="rect">
            <a:avLst/>
          </a:prstGeom>
          <a:noFill/>
          <a:ln>
            <a:noFill/>
          </a:ln>
        </p:spPr>
      </p:pic>
      <p:sp>
        <p:nvSpPr>
          <p:cNvPr id="132" name="Google Shape;132;p12"/>
          <p:cNvSpPr txBox="1">
            <a:spLocks noGrp="1"/>
          </p:cNvSpPr>
          <p:nvPr>
            <p:ph type="body" idx="1"/>
          </p:nvPr>
        </p:nvSpPr>
        <p:spPr>
          <a:xfrm>
            <a:off x="1981201" y="5009309"/>
            <a:ext cx="2811653" cy="1744403"/>
          </a:xfrm>
          <a:prstGeom prst="rect">
            <a:avLst/>
          </a:prstGeom>
          <a:noFill/>
          <a:ln>
            <a:noFill/>
          </a:ln>
        </p:spPr>
        <p:txBody>
          <a:bodyPr spcFirstLastPara="1" wrap="square" lIns="91425" tIns="45700" rIns="91425" bIns="45700" anchor="t" anchorCtr="0">
            <a:normAutofit/>
          </a:bodyPr>
          <a:lstStyle/>
          <a:p>
            <a:pPr marL="114300" indent="0">
              <a:buSzPct val="80357"/>
              <a:buNone/>
            </a:pPr>
            <a:r>
              <a:rPr lang="en-GB" dirty="0">
                <a:latin typeface="+mj-lt"/>
              </a:rPr>
              <a:t>Weekly Assembly Rewards!</a:t>
            </a:r>
            <a:endParaRPr dirty="0">
              <a:latin typeface="+mj-lt"/>
            </a:endParaRPr>
          </a:p>
        </p:txBody>
      </p:sp>
      <p:pic>
        <p:nvPicPr>
          <p:cNvPr id="133" name="Google Shape;133;p12" descr="Good To Be Green Classroom Behaviour Scheme Starter Pack - Primary Teaching  Services : Amazon.co.uk: Stationery &amp; Office Supplies"/>
          <p:cNvPicPr preferRelativeResize="0"/>
          <p:nvPr/>
        </p:nvPicPr>
        <p:blipFill rotWithShape="1">
          <a:blip r:embed="rId4">
            <a:alphaModFix/>
          </a:blip>
          <a:srcRect/>
          <a:stretch/>
        </p:blipFill>
        <p:spPr>
          <a:xfrm>
            <a:off x="4954286" y="5009308"/>
            <a:ext cx="1720214" cy="1574054"/>
          </a:xfrm>
          <a:prstGeom prst="rect">
            <a:avLst/>
          </a:prstGeom>
          <a:noFill/>
          <a:ln>
            <a:noFill/>
          </a:ln>
        </p:spPr>
      </p:pic>
      <p:pic>
        <p:nvPicPr>
          <p:cNvPr id="134" name="Google Shape;134;p12" descr="Good to be Green | Stanton Bridge Primary School"/>
          <p:cNvPicPr preferRelativeResize="0"/>
          <p:nvPr/>
        </p:nvPicPr>
        <p:blipFill rotWithShape="1">
          <a:blip r:embed="rId5">
            <a:alphaModFix/>
          </a:blip>
          <a:srcRect/>
          <a:stretch/>
        </p:blipFill>
        <p:spPr>
          <a:xfrm>
            <a:off x="8790380" y="5009310"/>
            <a:ext cx="1574053" cy="1574053"/>
          </a:xfrm>
          <a:prstGeom prst="rect">
            <a:avLst/>
          </a:prstGeom>
          <a:noFill/>
          <a:ln>
            <a:noFill/>
          </a:ln>
        </p:spPr>
      </p:pic>
      <p:pic>
        <p:nvPicPr>
          <p:cNvPr id="135" name="Google Shape;135;p12"/>
          <p:cNvPicPr preferRelativeResize="0"/>
          <p:nvPr/>
        </p:nvPicPr>
        <p:blipFill rotWithShape="1">
          <a:blip r:embed="rId6">
            <a:alphaModFix/>
          </a:blip>
          <a:srcRect/>
          <a:stretch/>
        </p:blipFill>
        <p:spPr>
          <a:xfrm>
            <a:off x="6835933" y="5009308"/>
            <a:ext cx="1574054" cy="1574054"/>
          </a:xfrm>
          <a:prstGeom prst="rect">
            <a:avLst/>
          </a:prstGeom>
          <a:noFill/>
          <a:ln>
            <a:noFill/>
          </a:ln>
        </p:spPr>
      </p:pic>
      <p:pic>
        <p:nvPicPr>
          <p:cNvPr id="2" name="Picture 1"/>
          <p:cNvPicPr>
            <a:picLocks noChangeAspect="1"/>
          </p:cNvPicPr>
          <p:nvPr/>
        </p:nvPicPr>
        <p:blipFill rotWithShape="1">
          <a:blip r:embed="rId7"/>
          <a:srcRect l="9320"/>
          <a:stretch/>
        </p:blipFill>
        <p:spPr>
          <a:xfrm>
            <a:off x="6375522" y="1349823"/>
            <a:ext cx="3663829" cy="329624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7"/>
          <p:cNvSpPr txBox="1">
            <a:spLocks noGrp="1"/>
          </p:cNvSpPr>
          <p:nvPr>
            <p:ph type="title"/>
          </p:nvPr>
        </p:nvSpPr>
        <p:spPr>
          <a:xfrm>
            <a:off x="1276350" y="293688"/>
            <a:ext cx="8991600" cy="1668462"/>
          </a:xfrm>
          <a:prstGeom prst="rect">
            <a:avLst/>
          </a:prstGeom>
          <a:noFill/>
          <a:ln>
            <a:noFill/>
          </a:ln>
        </p:spPr>
        <p:txBody>
          <a:bodyPr spcFirstLastPara="1" wrap="square" lIns="91425" tIns="45700" rIns="91425" bIns="45700" anchor="ctr" anchorCtr="0">
            <a:normAutofit fontScale="90000"/>
          </a:bodyPr>
          <a:lstStyle/>
          <a:p>
            <a:pPr>
              <a:buSzPct val="100000"/>
            </a:pPr>
            <a:br>
              <a:rPr lang="en-GB" sz="6700" b="1" dirty="0">
                <a:latin typeface="Letter-join Air Plus 40" panose="02000805000000020003" pitchFamily="50" charset="0"/>
              </a:rPr>
            </a:br>
            <a:r>
              <a:rPr lang="en-GB" sz="3600" b="1" dirty="0">
                <a:latin typeface="+mj-lt"/>
              </a:rPr>
              <a:t>Home/School Agreement / Behaviour and relationship Policy</a:t>
            </a:r>
            <a:br>
              <a:rPr lang="en-GB" sz="6700" b="1" dirty="0">
                <a:latin typeface="+mj-lt"/>
              </a:rPr>
            </a:br>
            <a:endParaRPr dirty="0">
              <a:latin typeface="+mj-lt"/>
            </a:endParaRPr>
          </a:p>
        </p:txBody>
      </p:sp>
      <p:sp>
        <p:nvSpPr>
          <p:cNvPr id="148" name="Google Shape;148;p7"/>
          <p:cNvSpPr txBox="1">
            <a:spLocks noGrp="1"/>
          </p:cNvSpPr>
          <p:nvPr>
            <p:ph type="body" idx="1"/>
          </p:nvPr>
        </p:nvSpPr>
        <p:spPr>
          <a:xfrm>
            <a:off x="1759227" y="1049324"/>
            <a:ext cx="8991600" cy="3762375"/>
          </a:xfrm>
          <a:prstGeom prst="rect">
            <a:avLst/>
          </a:prstGeom>
          <a:noFill/>
          <a:ln>
            <a:noFill/>
          </a:ln>
        </p:spPr>
        <p:txBody>
          <a:bodyPr spcFirstLastPara="1" wrap="square" lIns="91425" tIns="45700" rIns="91425" bIns="45700" anchor="t" anchorCtr="0">
            <a:noAutofit/>
          </a:bodyPr>
          <a:lstStyle/>
          <a:p>
            <a:pPr marL="0" indent="0">
              <a:spcBef>
                <a:spcPts val="0"/>
              </a:spcBef>
              <a:buSzPts val="2000"/>
              <a:buNone/>
            </a:pPr>
            <a:endParaRPr lang="en-GB" sz="2000" dirty="0"/>
          </a:p>
          <a:p>
            <a:pPr marL="0" indent="0">
              <a:spcBef>
                <a:spcPts val="0"/>
              </a:spcBef>
              <a:buSzPts val="2000"/>
              <a:buNone/>
            </a:pPr>
            <a:endParaRPr lang="en-GB" sz="2000" dirty="0"/>
          </a:p>
          <a:p>
            <a:pPr marL="0" indent="0">
              <a:spcBef>
                <a:spcPts val="0"/>
              </a:spcBef>
              <a:buSzPts val="2000"/>
              <a:buNone/>
            </a:pPr>
            <a:endParaRPr lang="en-GB" sz="2000" dirty="0"/>
          </a:p>
          <a:p>
            <a:pPr marL="0" indent="0">
              <a:spcBef>
                <a:spcPts val="0"/>
              </a:spcBef>
              <a:buSzPts val="2000"/>
              <a:buNone/>
            </a:pPr>
            <a:endParaRPr lang="en-GB" sz="2000" dirty="0"/>
          </a:p>
          <a:p>
            <a:pPr marL="0" indent="0">
              <a:spcBef>
                <a:spcPts val="0"/>
              </a:spcBef>
              <a:buSzPts val="2000"/>
              <a:buNone/>
            </a:pPr>
            <a:r>
              <a:rPr lang="en-GB" dirty="0">
                <a:latin typeface="+mj-lt"/>
              </a:rPr>
              <a:t>In the event of children not adhering to the code of conduct, behaviour and relationship  the following sanctions will be applied using </a:t>
            </a:r>
            <a:r>
              <a:rPr lang="en-GB" b="1" dirty="0">
                <a:latin typeface="+mj-lt"/>
              </a:rPr>
              <a:t> based on the seriousness</a:t>
            </a:r>
            <a:r>
              <a:rPr lang="en-GB" dirty="0">
                <a:latin typeface="+mj-lt"/>
              </a:rPr>
              <a:t> of the behaviour.</a:t>
            </a:r>
            <a:endParaRPr dirty="0">
              <a:latin typeface="+mj-lt"/>
            </a:endParaRPr>
          </a:p>
          <a:p>
            <a:pPr marL="0" indent="0">
              <a:spcBef>
                <a:spcPts val="400"/>
              </a:spcBef>
              <a:buSzPts val="2000"/>
              <a:buNone/>
            </a:pPr>
            <a:endParaRPr sz="2000" dirty="0"/>
          </a:p>
          <a:p>
            <a:pPr marL="342900" indent="-215900">
              <a:spcBef>
                <a:spcPts val="400"/>
              </a:spcBef>
              <a:buSzPts val="2000"/>
              <a:buNone/>
            </a:pPr>
            <a:endParaRPr sz="2000" dirty="0"/>
          </a:p>
        </p:txBody>
      </p:sp>
      <p:pic>
        <p:nvPicPr>
          <p:cNvPr id="1028" name="Picture 4">
            <a:extLst>
              <a:ext uri="{FF2B5EF4-FFF2-40B4-BE49-F238E27FC236}">
                <a16:creationId xmlns:a16="http://schemas.microsoft.com/office/drawing/2014/main" id="{2C1698E6-86CC-4341-B73B-17F11A0C0F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2300" y="4383088"/>
            <a:ext cx="3050018" cy="21812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41FC2E0-001E-49AF-B2DA-04FC3CCD3512}"/>
              </a:ext>
            </a:extLst>
          </p:cNvPr>
          <p:cNvPicPr>
            <a:picLocks noChangeAspect="1"/>
          </p:cNvPicPr>
          <p:nvPr/>
        </p:nvPicPr>
        <p:blipFill>
          <a:blip r:embed="rId4"/>
          <a:stretch>
            <a:fillRect/>
          </a:stretch>
        </p:blipFill>
        <p:spPr>
          <a:xfrm>
            <a:off x="2194142" y="4229492"/>
            <a:ext cx="3901859" cy="248841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FD6CD-AB09-4EBD-8924-5D7ED501D61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B52CAED-0A98-4CE0-BA0E-24D6C29641D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BA08CC6D-DDE1-4E7B-9386-AC4AF311DE3E}"/>
              </a:ext>
            </a:extLst>
          </p:cNvPr>
          <p:cNvPicPr>
            <a:picLocks noChangeAspect="1"/>
          </p:cNvPicPr>
          <p:nvPr/>
        </p:nvPicPr>
        <p:blipFill>
          <a:blip r:embed="rId2"/>
          <a:stretch>
            <a:fillRect/>
          </a:stretch>
        </p:blipFill>
        <p:spPr>
          <a:xfrm>
            <a:off x="0" y="0"/>
            <a:ext cx="12253822" cy="6858000"/>
          </a:xfrm>
          <a:prstGeom prst="rect">
            <a:avLst/>
          </a:prstGeom>
        </p:spPr>
      </p:pic>
      <p:sp>
        <p:nvSpPr>
          <p:cNvPr id="5" name="TextBox 4">
            <a:extLst>
              <a:ext uri="{FF2B5EF4-FFF2-40B4-BE49-F238E27FC236}">
                <a16:creationId xmlns:a16="http://schemas.microsoft.com/office/drawing/2014/main" id="{1E838CCC-5B0E-40E5-A29C-F0C1193474B3}"/>
              </a:ext>
            </a:extLst>
          </p:cNvPr>
          <p:cNvSpPr txBox="1"/>
          <p:nvPr/>
        </p:nvSpPr>
        <p:spPr>
          <a:xfrm>
            <a:off x="3747247" y="582100"/>
            <a:ext cx="8444753" cy="523220"/>
          </a:xfrm>
          <a:prstGeom prst="rect">
            <a:avLst/>
          </a:prstGeom>
          <a:noFill/>
        </p:spPr>
        <p:txBody>
          <a:bodyPr wrap="square" rtlCol="0">
            <a:spAutoFit/>
          </a:bodyPr>
          <a:lstStyle/>
          <a:p>
            <a:r>
              <a:rPr lang="en-GB" sz="2800" u="sng" dirty="0">
                <a:latin typeface="Letter-join Air Plus 40" panose="02000805000000020003" pitchFamily="50" charset="0"/>
              </a:rPr>
              <a:t>Curriculum</a:t>
            </a:r>
            <a:r>
              <a:rPr lang="en-GB" sz="2800" dirty="0">
                <a:latin typeface="Letter-join Air Plus 40" panose="02000805000000020003" pitchFamily="50" charset="0"/>
              </a:rPr>
              <a:t> </a:t>
            </a:r>
            <a:r>
              <a:rPr lang="en-GB" sz="2800" u="sng" dirty="0">
                <a:latin typeface="Letter-join Air Plus 40" panose="02000805000000020003" pitchFamily="50" charset="0"/>
              </a:rPr>
              <a:t>Overview</a:t>
            </a:r>
          </a:p>
        </p:txBody>
      </p:sp>
      <p:sp>
        <p:nvSpPr>
          <p:cNvPr id="6" name="TextBox 5">
            <a:extLst>
              <a:ext uri="{FF2B5EF4-FFF2-40B4-BE49-F238E27FC236}">
                <a16:creationId xmlns:a16="http://schemas.microsoft.com/office/drawing/2014/main" id="{DA026258-6095-4F0B-8E65-37BCE702E9E9}"/>
              </a:ext>
            </a:extLst>
          </p:cNvPr>
          <p:cNvSpPr txBox="1"/>
          <p:nvPr/>
        </p:nvSpPr>
        <p:spPr>
          <a:xfrm>
            <a:off x="995081" y="2232447"/>
            <a:ext cx="4132730" cy="2308324"/>
          </a:xfrm>
          <a:prstGeom prst="rect">
            <a:avLst/>
          </a:prstGeom>
          <a:noFill/>
        </p:spPr>
        <p:txBody>
          <a:bodyPr wrap="square" rtlCol="0">
            <a:spAutoFit/>
          </a:bodyPr>
          <a:lstStyle/>
          <a:p>
            <a:pPr marL="285750" indent="-285750">
              <a:buFontTx/>
              <a:buChar char="-"/>
            </a:pPr>
            <a:r>
              <a:rPr lang="en-GB" dirty="0">
                <a:latin typeface="Letter-join Air Plus 40" panose="02000805000000020003" pitchFamily="50" charset="0"/>
              </a:rPr>
              <a:t>English </a:t>
            </a:r>
          </a:p>
          <a:p>
            <a:pPr marL="285750" indent="-285750">
              <a:buFontTx/>
              <a:buChar char="-"/>
            </a:pPr>
            <a:r>
              <a:rPr lang="en-GB" dirty="0">
                <a:latin typeface="Letter-join Air Plus 40" panose="02000805000000020003" pitchFamily="50" charset="0"/>
              </a:rPr>
              <a:t>Maths</a:t>
            </a:r>
          </a:p>
          <a:p>
            <a:pPr marL="285750" indent="-285750">
              <a:buFontTx/>
              <a:buChar char="-"/>
            </a:pPr>
            <a:r>
              <a:rPr lang="en-GB" dirty="0">
                <a:latin typeface="Letter-join Air Plus 40" panose="02000805000000020003" pitchFamily="50" charset="0"/>
              </a:rPr>
              <a:t>Science </a:t>
            </a:r>
          </a:p>
          <a:p>
            <a:pPr marL="285750" indent="-285750">
              <a:buFontTx/>
              <a:buChar char="-"/>
            </a:pPr>
            <a:r>
              <a:rPr lang="en-GB" dirty="0">
                <a:latin typeface="Letter-join Air Plus 40" panose="02000805000000020003" pitchFamily="50" charset="0"/>
              </a:rPr>
              <a:t>RE</a:t>
            </a:r>
          </a:p>
          <a:p>
            <a:pPr marL="285750" indent="-285750">
              <a:buFontTx/>
              <a:buChar char="-"/>
            </a:pPr>
            <a:r>
              <a:rPr lang="en-GB" dirty="0">
                <a:latin typeface="Letter-join Air Plus 40" panose="02000805000000020003" pitchFamily="50" charset="0"/>
              </a:rPr>
              <a:t>Spelling</a:t>
            </a:r>
          </a:p>
          <a:p>
            <a:pPr marL="285750" indent="-285750">
              <a:buFontTx/>
              <a:buChar char="-"/>
            </a:pPr>
            <a:r>
              <a:rPr lang="en-GB" dirty="0">
                <a:latin typeface="Letter-join Air Plus 40" panose="02000805000000020003" pitchFamily="50" charset="0"/>
              </a:rPr>
              <a:t>Spanish</a:t>
            </a:r>
          </a:p>
          <a:p>
            <a:pPr marL="285750" indent="-285750">
              <a:buFontTx/>
              <a:buChar char="-"/>
            </a:pPr>
            <a:r>
              <a:rPr lang="en-GB" dirty="0">
                <a:latin typeface="Letter-join Air Plus 40" panose="02000805000000020003" pitchFamily="50" charset="0"/>
              </a:rPr>
              <a:t>Foundation subjects</a:t>
            </a:r>
          </a:p>
          <a:p>
            <a:pPr marL="285750" indent="-285750">
              <a:buFontTx/>
              <a:buChar char="-"/>
            </a:pPr>
            <a:r>
              <a:rPr lang="en-GB" dirty="0">
                <a:latin typeface="Letter-join Air Plus 40" panose="02000805000000020003" pitchFamily="50" charset="0"/>
              </a:rPr>
              <a:t>PE </a:t>
            </a:r>
            <a:r>
              <a:rPr lang="en-GB" b="1" dirty="0">
                <a:latin typeface="Letter-join Air Plus 40" panose="02000805000000020003" pitchFamily="50" charset="0"/>
              </a:rPr>
              <a:t>(Swimming in Summer term)</a:t>
            </a:r>
          </a:p>
        </p:txBody>
      </p:sp>
      <p:sp>
        <p:nvSpPr>
          <p:cNvPr id="9" name="TextBox 8">
            <a:extLst>
              <a:ext uri="{FF2B5EF4-FFF2-40B4-BE49-F238E27FC236}">
                <a16:creationId xmlns:a16="http://schemas.microsoft.com/office/drawing/2014/main" id="{46A9DA9D-EDA8-41F3-88E9-767B8DD7FF78}"/>
              </a:ext>
            </a:extLst>
          </p:cNvPr>
          <p:cNvSpPr txBox="1"/>
          <p:nvPr/>
        </p:nvSpPr>
        <p:spPr>
          <a:xfrm>
            <a:off x="5546911" y="1224275"/>
            <a:ext cx="6127376" cy="5424562"/>
          </a:xfrm>
          <a:prstGeom prst="rect">
            <a:avLst/>
          </a:prstGeom>
          <a:noFill/>
        </p:spPr>
        <p:txBody>
          <a:bodyPr wrap="square">
            <a:spAutoFit/>
          </a:bodyPr>
          <a:lstStyle/>
          <a:p>
            <a:pPr marL="342900" lvl="0" indent="-342900" algn="l" rtl="0">
              <a:lnSpc>
                <a:spcPct val="100000"/>
              </a:lnSpc>
              <a:spcBef>
                <a:spcPts val="0"/>
              </a:spcBef>
              <a:spcAft>
                <a:spcPts val="0"/>
              </a:spcAft>
              <a:buClr>
                <a:schemeClr val="lt1"/>
              </a:buClr>
              <a:buSzPts val="1600"/>
              <a:buChar char="•"/>
            </a:pPr>
            <a:r>
              <a:rPr lang="en-GB" sz="1600" b="1" i="1" u="sng" dirty="0">
                <a:latin typeface="Letter-join Air Plus 40" panose="02000805000000020003" pitchFamily="50" charset="0"/>
              </a:rPr>
              <a:t>Science – </a:t>
            </a:r>
            <a:r>
              <a:rPr lang="en-GB" sz="1600" dirty="0">
                <a:latin typeface="Letter-join Air Plus 40" panose="02000805000000020003" pitchFamily="50" charset="0"/>
              </a:rPr>
              <a:t>Rocks and soils</a:t>
            </a:r>
            <a:endParaRPr lang="en-GB" dirty="0">
              <a:latin typeface="Letter-join Air Plus 40" panose="02000805000000020003" pitchFamily="50" charset="0"/>
            </a:endParaRPr>
          </a:p>
          <a:p>
            <a:pPr marL="0" lvl="0" indent="0" algn="l" rtl="0">
              <a:lnSpc>
                <a:spcPct val="100000"/>
              </a:lnSpc>
              <a:spcBef>
                <a:spcPts val="320"/>
              </a:spcBef>
              <a:spcAft>
                <a:spcPts val="0"/>
              </a:spcAft>
              <a:buClr>
                <a:schemeClr val="lt1"/>
              </a:buClr>
              <a:buSzPts val="1600"/>
              <a:buNone/>
            </a:pPr>
            <a:r>
              <a:rPr lang="en-GB" sz="1600" dirty="0">
                <a:latin typeface="Letter-join Air Plus 40" panose="02000805000000020003" pitchFamily="50" charset="0"/>
              </a:rPr>
              <a:t>	    Animals including humans</a:t>
            </a:r>
            <a:endParaRPr lang="en-GB" dirty="0">
              <a:latin typeface="Letter-join Air Plus 40" panose="02000805000000020003" pitchFamily="50" charset="0"/>
            </a:endParaRPr>
          </a:p>
          <a:p>
            <a:pPr marL="0" lvl="0" indent="0" algn="l" rtl="0">
              <a:lnSpc>
                <a:spcPct val="100000"/>
              </a:lnSpc>
              <a:spcBef>
                <a:spcPts val="320"/>
              </a:spcBef>
              <a:spcAft>
                <a:spcPts val="0"/>
              </a:spcAft>
              <a:buClr>
                <a:schemeClr val="lt1"/>
              </a:buClr>
              <a:buSzPts val="1600"/>
              <a:buNone/>
            </a:pPr>
            <a:r>
              <a:rPr lang="en-GB" sz="1600" dirty="0">
                <a:latin typeface="Letter-join Air Plus 40" panose="02000805000000020003" pitchFamily="50" charset="0"/>
              </a:rPr>
              <a:t> 	     Plants</a:t>
            </a:r>
            <a:endParaRPr lang="en-GB" dirty="0">
              <a:latin typeface="Letter-join Air Plus 40" panose="02000805000000020003" pitchFamily="50" charset="0"/>
            </a:endParaRPr>
          </a:p>
          <a:p>
            <a:pPr marL="0" lvl="0" indent="0" algn="l" rtl="0">
              <a:lnSpc>
                <a:spcPct val="100000"/>
              </a:lnSpc>
              <a:spcBef>
                <a:spcPts val="320"/>
              </a:spcBef>
              <a:spcAft>
                <a:spcPts val="0"/>
              </a:spcAft>
              <a:buClr>
                <a:schemeClr val="lt1"/>
              </a:buClr>
              <a:buSzPts val="1600"/>
              <a:buNone/>
            </a:pPr>
            <a:r>
              <a:rPr lang="en-GB" sz="1600" dirty="0">
                <a:latin typeface="Letter-join Air Plus 40" panose="02000805000000020003" pitchFamily="50" charset="0"/>
              </a:rPr>
              <a:t>	     Light</a:t>
            </a:r>
            <a:endParaRPr lang="en-GB" dirty="0">
              <a:latin typeface="Letter-join Air Plus 40" panose="02000805000000020003" pitchFamily="50" charset="0"/>
            </a:endParaRPr>
          </a:p>
          <a:p>
            <a:pPr marL="0" lvl="0" indent="0" algn="l" rtl="0">
              <a:lnSpc>
                <a:spcPct val="100000"/>
              </a:lnSpc>
              <a:spcBef>
                <a:spcPts val="320"/>
              </a:spcBef>
              <a:spcAft>
                <a:spcPts val="0"/>
              </a:spcAft>
              <a:buClr>
                <a:schemeClr val="lt1"/>
              </a:buClr>
              <a:buSzPts val="1600"/>
              <a:buNone/>
            </a:pPr>
            <a:endParaRPr lang="en-GB" sz="1600" dirty="0">
              <a:latin typeface="Letter-join Air Plus 40" panose="02000805000000020003" pitchFamily="50" charset="0"/>
            </a:endParaRPr>
          </a:p>
          <a:p>
            <a:pPr marL="342900" lvl="0" indent="-342900" algn="l" rtl="0">
              <a:lnSpc>
                <a:spcPct val="100000"/>
              </a:lnSpc>
              <a:spcBef>
                <a:spcPts val="320"/>
              </a:spcBef>
              <a:spcAft>
                <a:spcPts val="0"/>
              </a:spcAft>
              <a:buClr>
                <a:schemeClr val="lt1"/>
              </a:buClr>
              <a:buSzPts val="1600"/>
              <a:buChar char="•"/>
            </a:pPr>
            <a:r>
              <a:rPr lang="en-GB" sz="1600" b="1" i="1" u="sng" dirty="0">
                <a:latin typeface="Letter-join Air Plus 40" panose="02000805000000020003" pitchFamily="50" charset="0"/>
              </a:rPr>
              <a:t>History – </a:t>
            </a:r>
            <a:r>
              <a:rPr lang="en-GB" sz="1600" dirty="0">
                <a:latin typeface="Letter-join Air Plus 40" panose="02000805000000020003" pitchFamily="50" charset="0"/>
              </a:rPr>
              <a:t>Changes in Britain from Stone Age to Iron Age.</a:t>
            </a:r>
            <a:endParaRPr lang="en-GB" dirty="0">
              <a:latin typeface="Letter-join Air Plus 40" panose="02000805000000020003" pitchFamily="50" charset="0"/>
            </a:endParaRPr>
          </a:p>
          <a:p>
            <a:pPr marL="0" lvl="0" indent="0" algn="l" rtl="0">
              <a:lnSpc>
                <a:spcPct val="100000"/>
              </a:lnSpc>
              <a:spcBef>
                <a:spcPts val="320"/>
              </a:spcBef>
              <a:spcAft>
                <a:spcPts val="0"/>
              </a:spcAft>
              <a:buClr>
                <a:schemeClr val="lt1"/>
              </a:buClr>
              <a:buSzPts val="1600"/>
              <a:buNone/>
            </a:pPr>
            <a:r>
              <a:rPr lang="en-GB" sz="1600" dirty="0">
                <a:latin typeface="Letter-join Air Plus 40" panose="02000805000000020003" pitchFamily="50" charset="0"/>
              </a:rPr>
              <a:t>	     The Roman Empire and its impact on Britain</a:t>
            </a:r>
            <a:endParaRPr lang="en-GB" dirty="0">
              <a:latin typeface="Letter-join Air Plus 40" panose="02000805000000020003" pitchFamily="50" charset="0"/>
            </a:endParaRPr>
          </a:p>
          <a:p>
            <a:pPr marL="0" lvl="0" indent="0" algn="l" rtl="0">
              <a:lnSpc>
                <a:spcPct val="100000"/>
              </a:lnSpc>
              <a:spcBef>
                <a:spcPts val="320"/>
              </a:spcBef>
              <a:spcAft>
                <a:spcPts val="0"/>
              </a:spcAft>
              <a:buClr>
                <a:schemeClr val="lt1"/>
              </a:buClr>
              <a:buSzPts val="1600"/>
              <a:buNone/>
            </a:pPr>
            <a:r>
              <a:rPr lang="en-GB" sz="1600" dirty="0">
                <a:latin typeface="Letter-join Air Plus 40" panose="02000805000000020003" pitchFamily="50" charset="0"/>
              </a:rPr>
              <a:t>	     Marvellous Mersey</a:t>
            </a:r>
            <a:endParaRPr lang="en-GB" dirty="0">
              <a:latin typeface="Letter-join Air Plus 40" panose="02000805000000020003" pitchFamily="50" charset="0"/>
            </a:endParaRPr>
          </a:p>
          <a:p>
            <a:pPr marL="0" lvl="0" indent="0" algn="l" rtl="0">
              <a:lnSpc>
                <a:spcPct val="100000"/>
              </a:lnSpc>
              <a:spcBef>
                <a:spcPts val="320"/>
              </a:spcBef>
              <a:spcAft>
                <a:spcPts val="0"/>
              </a:spcAft>
              <a:buClr>
                <a:schemeClr val="lt1"/>
              </a:buClr>
              <a:buSzPts val="1600"/>
              <a:buNone/>
            </a:pPr>
            <a:endParaRPr lang="en-GB" sz="1600" dirty="0">
              <a:latin typeface="Letter-join Air Plus 40" panose="02000805000000020003" pitchFamily="50" charset="0"/>
            </a:endParaRPr>
          </a:p>
          <a:p>
            <a:pPr marL="342900" lvl="0" indent="-342900" algn="l" rtl="0">
              <a:lnSpc>
                <a:spcPct val="100000"/>
              </a:lnSpc>
              <a:spcBef>
                <a:spcPts val="320"/>
              </a:spcBef>
              <a:spcAft>
                <a:spcPts val="0"/>
              </a:spcAft>
              <a:buClr>
                <a:schemeClr val="lt1"/>
              </a:buClr>
              <a:buSzPts val="1600"/>
              <a:buChar char="•"/>
            </a:pPr>
            <a:r>
              <a:rPr lang="en-GB" sz="1600" b="1" i="1" u="sng" dirty="0">
                <a:latin typeface="Letter-join Air Plus 40" panose="02000805000000020003" pitchFamily="50" charset="0"/>
              </a:rPr>
              <a:t>Geography </a:t>
            </a:r>
            <a:r>
              <a:rPr lang="en-GB" sz="1600" dirty="0">
                <a:latin typeface="Letter-join Air Plus 40" panose="02000805000000020003" pitchFamily="50" charset="0"/>
              </a:rPr>
              <a:t> - Countries and Cities </a:t>
            </a:r>
          </a:p>
          <a:p>
            <a:pPr marL="0" lvl="0" indent="0" algn="l" rtl="0">
              <a:lnSpc>
                <a:spcPct val="100000"/>
              </a:lnSpc>
              <a:spcBef>
                <a:spcPts val="320"/>
              </a:spcBef>
              <a:spcAft>
                <a:spcPts val="0"/>
              </a:spcAft>
              <a:buClr>
                <a:schemeClr val="lt1"/>
              </a:buClr>
              <a:buSzPts val="1600"/>
              <a:buNone/>
            </a:pPr>
            <a:r>
              <a:rPr lang="en-GB" sz="1600" dirty="0">
                <a:latin typeface="Letter-join Air Plus 40" panose="02000805000000020003" pitchFamily="50" charset="0"/>
              </a:rPr>
              <a:t>                                Mountains/Everest</a:t>
            </a:r>
            <a:endParaRPr lang="en-GB" dirty="0">
              <a:latin typeface="Letter-join Air Plus 40" panose="02000805000000020003" pitchFamily="50" charset="0"/>
            </a:endParaRPr>
          </a:p>
          <a:p>
            <a:pPr marL="457200" lvl="1" indent="0" algn="l" rtl="0">
              <a:lnSpc>
                <a:spcPct val="100000"/>
              </a:lnSpc>
              <a:spcBef>
                <a:spcPts val="320"/>
              </a:spcBef>
              <a:spcAft>
                <a:spcPts val="0"/>
              </a:spcAft>
              <a:buClr>
                <a:schemeClr val="lt1"/>
              </a:buClr>
              <a:buSzPts val="1600"/>
              <a:buNone/>
            </a:pPr>
            <a:r>
              <a:rPr lang="en-GB" sz="1600" dirty="0">
                <a:latin typeface="Letter-join Air Plus 40" panose="02000805000000020003" pitchFamily="50" charset="0"/>
              </a:rPr>
              <a:t>	            Spain and Catalonia</a:t>
            </a:r>
          </a:p>
          <a:p>
            <a:pPr marL="0" lvl="0" indent="0" algn="l" rtl="0">
              <a:lnSpc>
                <a:spcPct val="100000"/>
              </a:lnSpc>
              <a:spcBef>
                <a:spcPts val="320"/>
              </a:spcBef>
              <a:spcAft>
                <a:spcPts val="0"/>
              </a:spcAft>
              <a:buClr>
                <a:schemeClr val="lt1"/>
              </a:buClr>
              <a:buSzPts val="1600"/>
              <a:buNone/>
            </a:pPr>
            <a:r>
              <a:rPr lang="en-GB" sz="1600" dirty="0">
                <a:latin typeface="Letter-join Air Plus 40" panose="02000805000000020003" pitchFamily="50" charset="0"/>
              </a:rPr>
              <a:t>	  </a:t>
            </a:r>
            <a:endParaRPr lang="en-GB" dirty="0">
              <a:latin typeface="Letter-join Air Plus 40" panose="02000805000000020003" pitchFamily="50" charset="0"/>
            </a:endParaRPr>
          </a:p>
          <a:p>
            <a:pPr marL="342900" lvl="0" indent="-342900" algn="l" rtl="0">
              <a:lnSpc>
                <a:spcPct val="100000"/>
              </a:lnSpc>
              <a:spcBef>
                <a:spcPts val="320"/>
              </a:spcBef>
              <a:spcAft>
                <a:spcPts val="0"/>
              </a:spcAft>
              <a:buClr>
                <a:schemeClr val="lt1"/>
              </a:buClr>
              <a:buSzPts val="1600"/>
              <a:buChar char="•"/>
            </a:pPr>
            <a:r>
              <a:rPr lang="en-GB" sz="1600" b="1" i="1" u="sng" dirty="0">
                <a:latin typeface="Letter-join Air Plus 40" panose="02000805000000020003" pitchFamily="50" charset="0"/>
              </a:rPr>
              <a:t>Literacy – </a:t>
            </a:r>
            <a:r>
              <a:rPr lang="en-GB" sz="1600" dirty="0">
                <a:latin typeface="Letter-join Air Plus 40" panose="02000805000000020003" pitchFamily="50" charset="0"/>
              </a:rPr>
              <a:t>Stories with familiar settings</a:t>
            </a:r>
            <a:endParaRPr lang="en-GB" dirty="0">
              <a:latin typeface="Letter-join Air Plus 40" panose="02000805000000020003" pitchFamily="50" charset="0"/>
            </a:endParaRPr>
          </a:p>
          <a:p>
            <a:pPr marL="0" lvl="0" indent="0" algn="l" rtl="0">
              <a:lnSpc>
                <a:spcPct val="100000"/>
              </a:lnSpc>
              <a:spcBef>
                <a:spcPts val="320"/>
              </a:spcBef>
              <a:spcAft>
                <a:spcPts val="0"/>
              </a:spcAft>
              <a:buClr>
                <a:schemeClr val="lt1"/>
              </a:buClr>
              <a:buSzPts val="1600"/>
              <a:buNone/>
            </a:pPr>
            <a:r>
              <a:rPr lang="en-GB" sz="1600" dirty="0">
                <a:latin typeface="Letter-join Air Plus 40" panose="02000805000000020003" pitchFamily="50" charset="0"/>
              </a:rPr>
              <a:t>	     Poetry</a:t>
            </a:r>
            <a:endParaRPr lang="en-GB" dirty="0">
              <a:latin typeface="Letter-join Air Plus 40" panose="02000805000000020003" pitchFamily="50" charset="0"/>
            </a:endParaRPr>
          </a:p>
          <a:p>
            <a:pPr marL="0" lvl="0" indent="0" algn="l" rtl="0">
              <a:lnSpc>
                <a:spcPct val="100000"/>
              </a:lnSpc>
              <a:spcBef>
                <a:spcPts val="320"/>
              </a:spcBef>
              <a:spcAft>
                <a:spcPts val="0"/>
              </a:spcAft>
              <a:buClr>
                <a:schemeClr val="lt1"/>
              </a:buClr>
              <a:buSzPts val="1600"/>
              <a:buNone/>
            </a:pPr>
            <a:r>
              <a:rPr lang="en-GB" sz="1600" dirty="0">
                <a:latin typeface="Letter-join Air Plus 40" panose="02000805000000020003" pitchFamily="50" charset="0"/>
              </a:rPr>
              <a:t>                         Myths</a:t>
            </a:r>
            <a:endParaRPr lang="en-GB" dirty="0">
              <a:latin typeface="Letter-join Air Plus 40" panose="02000805000000020003" pitchFamily="50" charset="0"/>
            </a:endParaRPr>
          </a:p>
          <a:p>
            <a:pPr marL="0" lvl="0" indent="0" algn="l" rtl="0">
              <a:lnSpc>
                <a:spcPct val="100000"/>
              </a:lnSpc>
              <a:spcBef>
                <a:spcPts val="320"/>
              </a:spcBef>
              <a:spcAft>
                <a:spcPts val="0"/>
              </a:spcAft>
              <a:buClr>
                <a:schemeClr val="lt1"/>
              </a:buClr>
              <a:buSzPts val="1600"/>
              <a:buNone/>
            </a:pPr>
            <a:r>
              <a:rPr lang="en-GB" sz="1600" dirty="0">
                <a:latin typeface="Letter-join Air Plus 40" panose="02000805000000020003" pitchFamily="50" charset="0"/>
              </a:rPr>
              <a:t>	     Reports</a:t>
            </a:r>
            <a:endParaRPr lang="en-GB" dirty="0">
              <a:latin typeface="Letter-join Air Plus 40" panose="02000805000000020003" pitchFamily="50" charset="0"/>
            </a:endParaRPr>
          </a:p>
          <a:p>
            <a:pPr marL="0" lvl="0" indent="0" algn="l" rtl="0">
              <a:lnSpc>
                <a:spcPct val="100000"/>
              </a:lnSpc>
              <a:spcBef>
                <a:spcPts val="320"/>
              </a:spcBef>
              <a:spcAft>
                <a:spcPts val="0"/>
              </a:spcAft>
              <a:buClr>
                <a:schemeClr val="lt1"/>
              </a:buClr>
              <a:buSzPts val="1600"/>
              <a:buNone/>
            </a:pPr>
            <a:r>
              <a:rPr lang="en-GB" sz="1600" dirty="0">
                <a:latin typeface="Letter-join Air Plus 40" panose="02000805000000020003" pitchFamily="50" charset="0"/>
              </a:rPr>
              <a:t>                         Creative writing</a:t>
            </a:r>
          </a:p>
        </p:txBody>
      </p:sp>
    </p:spTree>
    <p:extLst>
      <p:ext uri="{BB962C8B-B14F-4D97-AF65-F5344CB8AC3E}">
        <p14:creationId xmlns:p14="http://schemas.microsoft.com/office/powerpoint/2010/main" val="2862426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65592B1-AFB4-4083-BAFF-5BAC72097FDD}"/>
              </a:ext>
            </a:extLst>
          </p:cNvPr>
          <p:cNvPicPr>
            <a:picLocks noChangeAspect="1"/>
          </p:cNvPicPr>
          <p:nvPr/>
        </p:nvPicPr>
        <p:blipFill>
          <a:blip r:embed="rId2"/>
          <a:stretch>
            <a:fillRect/>
          </a:stretch>
        </p:blipFill>
        <p:spPr>
          <a:xfrm>
            <a:off x="0" y="0"/>
            <a:ext cx="12253822" cy="6858000"/>
          </a:xfrm>
          <a:prstGeom prst="rect">
            <a:avLst/>
          </a:prstGeom>
        </p:spPr>
      </p:pic>
      <p:sp>
        <p:nvSpPr>
          <p:cNvPr id="6" name="TextBox 5">
            <a:extLst>
              <a:ext uri="{FF2B5EF4-FFF2-40B4-BE49-F238E27FC236}">
                <a16:creationId xmlns:a16="http://schemas.microsoft.com/office/drawing/2014/main" id="{22CFB756-C561-413B-A088-BA6FDB0ED2DD}"/>
              </a:ext>
            </a:extLst>
          </p:cNvPr>
          <p:cNvSpPr txBox="1"/>
          <p:nvPr/>
        </p:nvSpPr>
        <p:spPr>
          <a:xfrm>
            <a:off x="1156447" y="797510"/>
            <a:ext cx="9457765" cy="5262979"/>
          </a:xfrm>
          <a:prstGeom prst="rect">
            <a:avLst/>
          </a:prstGeom>
          <a:noFill/>
        </p:spPr>
        <p:txBody>
          <a:bodyPr wrap="square">
            <a:spAutoFit/>
          </a:bodyPr>
          <a:lstStyle/>
          <a:p>
            <a:pPr marL="0" indent="0">
              <a:buNone/>
            </a:pPr>
            <a:r>
              <a:rPr lang="en-GB" sz="2800" b="1" dirty="0">
                <a:latin typeface="Letter-join Plus 40" panose="02000505000000020003" pitchFamily="50" charset="0"/>
              </a:rPr>
              <a:t>We use lots of rewards to promote positive behaviour!</a:t>
            </a:r>
          </a:p>
          <a:p>
            <a:pPr marL="0" indent="0">
              <a:buNone/>
            </a:pPr>
            <a:endParaRPr lang="en-GB" sz="2800" b="1" dirty="0">
              <a:latin typeface="Letter-join Plus 40" panose="02000505000000020003" pitchFamily="50" charset="0"/>
            </a:endParaRPr>
          </a:p>
          <a:p>
            <a:pPr marL="0" indent="0">
              <a:buNone/>
            </a:pPr>
            <a:r>
              <a:rPr lang="en-GB" sz="2800" b="1" u="sng" dirty="0">
                <a:latin typeface="Letter-join Plus 40" panose="02000505000000020003" pitchFamily="50" charset="0"/>
              </a:rPr>
              <a:t>For example:</a:t>
            </a:r>
          </a:p>
          <a:p>
            <a:pPr marL="0" indent="0">
              <a:buNone/>
            </a:pPr>
            <a:r>
              <a:rPr lang="en-GB" sz="2800" b="1" dirty="0">
                <a:latin typeface="Letter-join Plus 40" panose="02000505000000020003" pitchFamily="50" charset="0"/>
              </a:rPr>
              <a:t>Stickers</a:t>
            </a:r>
          </a:p>
          <a:p>
            <a:pPr marL="0" indent="0">
              <a:buNone/>
            </a:pPr>
            <a:r>
              <a:rPr lang="en-GB" sz="2800" b="1" dirty="0">
                <a:latin typeface="Letter-join Plus 40" panose="02000505000000020003" pitchFamily="50" charset="0"/>
              </a:rPr>
              <a:t>Good to be Green</a:t>
            </a:r>
          </a:p>
          <a:p>
            <a:pPr marL="0" indent="0">
              <a:buNone/>
            </a:pPr>
            <a:r>
              <a:rPr lang="en-GB" sz="2800" b="1" dirty="0">
                <a:latin typeface="Letter-join Plus 40" panose="02000505000000020003" pitchFamily="50" charset="0"/>
              </a:rPr>
              <a:t>Star of the week</a:t>
            </a:r>
          </a:p>
          <a:p>
            <a:pPr marL="0" indent="0">
              <a:buNone/>
            </a:pPr>
            <a:r>
              <a:rPr lang="en-GB" sz="2800" b="1" dirty="0">
                <a:latin typeface="Letter-join Plus 40" panose="02000505000000020003" pitchFamily="50" charset="0"/>
              </a:rPr>
              <a:t>Dojo winners</a:t>
            </a:r>
          </a:p>
          <a:p>
            <a:pPr marL="0" indent="0">
              <a:buNone/>
            </a:pPr>
            <a:r>
              <a:rPr lang="en-GB" sz="2800" b="1" dirty="0">
                <a:latin typeface="Letter-join Plus 40" panose="02000505000000020003" pitchFamily="50" charset="0"/>
              </a:rPr>
              <a:t>Praise </a:t>
            </a:r>
          </a:p>
          <a:p>
            <a:pPr marL="0" indent="0">
              <a:buNone/>
            </a:pPr>
            <a:r>
              <a:rPr lang="en-GB" sz="2800" b="1" dirty="0">
                <a:latin typeface="Letter-join Plus 40" panose="02000505000000020003" pitchFamily="50" charset="0"/>
              </a:rPr>
              <a:t>Reward jar </a:t>
            </a:r>
          </a:p>
          <a:p>
            <a:pPr marL="0" indent="0">
              <a:buNone/>
            </a:pPr>
            <a:r>
              <a:rPr lang="en-GB" sz="2800" b="1" dirty="0">
                <a:latin typeface="Letter-join Plus 40" panose="02000505000000020003" pitchFamily="50" charset="0"/>
              </a:rPr>
              <a:t>Letter/postcard home</a:t>
            </a:r>
          </a:p>
          <a:p>
            <a:pPr marL="0" indent="0">
              <a:buNone/>
            </a:pPr>
            <a:r>
              <a:rPr lang="en-GB" sz="2800" b="1" dirty="0">
                <a:latin typeface="Letter-join Plus 40" panose="02000505000000020003" pitchFamily="50" charset="0"/>
              </a:rPr>
              <a:t>Showing work to other teachers</a:t>
            </a:r>
          </a:p>
          <a:p>
            <a:pPr marL="0" indent="0">
              <a:buNone/>
            </a:pPr>
            <a:r>
              <a:rPr lang="en-GB" sz="2800" b="1" dirty="0">
                <a:latin typeface="Letter-join Plus 40" panose="02000505000000020003" pitchFamily="50" charset="0"/>
              </a:rPr>
              <a:t>School team points and awards</a:t>
            </a:r>
          </a:p>
        </p:txBody>
      </p:sp>
      <p:pic>
        <p:nvPicPr>
          <p:cNvPr id="7" name="Google Shape;142;p8" descr="Image result for trophy">
            <a:extLst>
              <a:ext uri="{FF2B5EF4-FFF2-40B4-BE49-F238E27FC236}">
                <a16:creationId xmlns:a16="http://schemas.microsoft.com/office/drawing/2014/main" id="{0E83275E-5469-4C59-9A5A-56CC37A914AB}"/>
              </a:ext>
            </a:extLst>
          </p:cNvPr>
          <p:cNvPicPr preferRelativeResize="0"/>
          <p:nvPr/>
        </p:nvPicPr>
        <p:blipFill rotWithShape="1">
          <a:blip r:embed="rId3">
            <a:alphaModFix/>
          </a:blip>
          <a:srcRect/>
          <a:stretch/>
        </p:blipFill>
        <p:spPr>
          <a:xfrm>
            <a:off x="9262737" y="1825625"/>
            <a:ext cx="1772816" cy="1772816"/>
          </a:xfrm>
          <a:prstGeom prst="rect">
            <a:avLst/>
          </a:prstGeom>
          <a:noFill/>
          <a:ln>
            <a:noFill/>
          </a:ln>
        </p:spPr>
      </p:pic>
    </p:spTree>
    <p:extLst>
      <p:ext uri="{BB962C8B-B14F-4D97-AF65-F5344CB8AC3E}">
        <p14:creationId xmlns:p14="http://schemas.microsoft.com/office/powerpoint/2010/main" val="2550037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58DF6-227D-428F-9D95-E7D254934CF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BCA4FCE-9A5E-435F-A25D-FD4968549A9D}"/>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9D3FFE4-FFBF-4DB8-A09C-24836C186B8D}"/>
              </a:ext>
            </a:extLst>
          </p:cNvPr>
          <p:cNvPicPr>
            <a:picLocks noChangeAspect="1"/>
          </p:cNvPicPr>
          <p:nvPr/>
        </p:nvPicPr>
        <p:blipFill>
          <a:blip r:embed="rId2"/>
          <a:stretch>
            <a:fillRect/>
          </a:stretch>
        </p:blipFill>
        <p:spPr>
          <a:xfrm>
            <a:off x="0" y="0"/>
            <a:ext cx="12253822" cy="6858000"/>
          </a:xfrm>
          <a:prstGeom prst="rect">
            <a:avLst/>
          </a:prstGeom>
        </p:spPr>
      </p:pic>
      <p:sp>
        <p:nvSpPr>
          <p:cNvPr id="6" name="TextBox 5">
            <a:extLst>
              <a:ext uri="{FF2B5EF4-FFF2-40B4-BE49-F238E27FC236}">
                <a16:creationId xmlns:a16="http://schemas.microsoft.com/office/drawing/2014/main" id="{8E14AF87-9702-40DE-8474-9227BA7E0B92}"/>
              </a:ext>
            </a:extLst>
          </p:cNvPr>
          <p:cNvSpPr txBox="1"/>
          <p:nvPr/>
        </p:nvSpPr>
        <p:spPr>
          <a:xfrm>
            <a:off x="838200" y="2858800"/>
            <a:ext cx="9437594" cy="2323713"/>
          </a:xfrm>
          <a:prstGeom prst="rect">
            <a:avLst/>
          </a:prstGeom>
          <a:noFill/>
        </p:spPr>
        <p:txBody>
          <a:bodyPr wrap="square">
            <a:spAutoFit/>
          </a:bodyPr>
          <a:lstStyle/>
          <a:p>
            <a:pPr marL="342900" lvl="0" indent="-342900" algn="l" rtl="0">
              <a:lnSpc>
                <a:spcPct val="100000"/>
              </a:lnSpc>
              <a:spcBef>
                <a:spcPts val="560"/>
              </a:spcBef>
              <a:spcAft>
                <a:spcPts val="0"/>
              </a:spcAft>
              <a:buClr>
                <a:schemeClr val="lt1"/>
              </a:buClr>
              <a:buSzPts val="2800"/>
              <a:buChar char="•"/>
            </a:pPr>
            <a:r>
              <a:rPr lang="en-GB" sz="2800" b="1" dirty="0">
                <a:latin typeface="Letter-join Air Plus 40" panose="02000805000000020003" pitchFamily="50" charset="0"/>
              </a:rPr>
              <a:t>- Reading sources can be a wide range of literature including magazines, internet, news articles, comics, novels and poetry.</a:t>
            </a:r>
          </a:p>
          <a:p>
            <a:pPr marL="342900" lvl="0" indent="-342900" algn="l" rtl="0">
              <a:lnSpc>
                <a:spcPct val="100000"/>
              </a:lnSpc>
              <a:spcBef>
                <a:spcPts val="560"/>
              </a:spcBef>
              <a:spcAft>
                <a:spcPts val="0"/>
              </a:spcAft>
              <a:buClr>
                <a:schemeClr val="lt1"/>
              </a:buClr>
              <a:buSzPts val="2800"/>
              <a:buChar char="•"/>
            </a:pPr>
            <a:r>
              <a:rPr lang="en-GB" sz="2800" b="1" dirty="0">
                <a:latin typeface="Letter-join Air Plus 40" panose="02000805000000020003" pitchFamily="50" charset="0"/>
              </a:rPr>
              <a:t>- Use your reading plus login, even short bursts of reading help!</a:t>
            </a:r>
          </a:p>
        </p:txBody>
      </p:sp>
      <p:sp>
        <p:nvSpPr>
          <p:cNvPr id="7" name="TextBox 6">
            <a:extLst>
              <a:ext uri="{FF2B5EF4-FFF2-40B4-BE49-F238E27FC236}">
                <a16:creationId xmlns:a16="http://schemas.microsoft.com/office/drawing/2014/main" id="{97FF1C26-AD39-41B9-BB4A-59EE4C7718B6}"/>
              </a:ext>
            </a:extLst>
          </p:cNvPr>
          <p:cNvSpPr txBox="1"/>
          <p:nvPr/>
        </p:nvSpPr>
        <p:spPr>
          <a:xfrm>
            <a:off x="2510117" y="1685637"/>
            <a:ext cx="7476565" cy="584775"/>
          </a:xfrm>
          <a:prstGeom prst="rect">
            <a:avLst/>
          </a:prstGeom>
          <a:noFill/>
        </p:spPr>
        <p:txBody>
          <a:bodyPr wrap="square">
            <a:spAutoFit/>
          </a:bodyPr>
          <a:lstStyle/>
          <a:p>
            <a:pPr marL="0" indent="0">
              <a:buNone/>
            </a:pPr>
            <a:r>
              <a:rPr lang="en-GB" sz="3200" b="1" dirty="0">
                <a:latin typeface="Letter-join Plus 40" panose="02000505000000020003" pitchFamily="50" charset="0"/>
              </a:rPr>
              <a:t>Children should try to read every night!</a:t>
            </a:r>
            <a:endParaRPr lang="en-GB" sz="1800" b="1" dirty="0">
              <a:latin typeface="Letter-join Plus 40" panose="02000505000000020003" pitchFamily="50" charset="0"/>
            </a:endParaRPr>
          </a:p>
        </p:txBody>
      </p:sp>
      <p:sp>
        <p:nvSpPr>
          <p:cNvPr id="8" name="Title 1">
            <a:extLst>
              <a:ext uri="{FF2B5EF4-FFF2-40B4-BE49-F238E27FC236}">
                <a16:creationId xmlns:a16="http://schemas.microsoft.com/office/drawing/2014/main" id="{253E02FD-F89B-428B-8675-82365DB51CD7}"/>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dirty="0">
                <a:latin typeface="Letter-join Plus 40" panose="02000505000000020003" pitchFamily="50" charset="0"/>
              </a:rPr>
              <a:t>Reading</a:t>
            </a:r>
          </a:p>
        </p:txBody>
      </p:sp>
    </p:spTree>
    <p:extLst>
      <p:ext uri="{BB962C8B-B14F-4D97-AF65-F5344CB8AC3E}">
        <p14:creationId xmlns:p14="http://schemas.microsoft.com/office/powerpoint/2010/main" val="1632296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A6D6C-0B65-40FB-9CB8-2847C41C1FD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5A5CC9C-79C0-4396-BB59-CE002992FD8E}"/>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75DD56F0-F5DF-40C4-8122-DB7B0A7DE6A5}"/>
              </a:ext>
            </a:extLst>
          </p:cNvPr>
          <p:cNvPicPr>
            <a:picLocks noChangeAspect="1"/>
          </p:cNvPicPr>
          <p:nvPr/>
        </p:nvPicPr>
        <p:blipFill>
          <a:blip r:embed="rId2"/>
          <a:stretch>
            <a:fillRect/>
          </a:stretch>
        </p:blipFill>
        <p:spPr>
          <a:xfrm>
            <a:off x="0" y="0"/>
            <a:ext cx="12253822" cy="6858000"/>
          </a:xfrm>
          <a:prstGeom prst="rect">
            <a:avLst/>
          </a:prstGeom>
        </p:spPr>
      </p:pic>
      <p:sp>
        <p:nvSpPr>
          <p:cNvPr id="6" name="TextBox 5">
            <a:extLst>
              <a:ext uri="{FF2B5EF4-FFF2-40B4-BE49-F238E27FC236}">
                <a16:creationId xmlns:a16="http://schemas.microsoft.com/office/drawing/2014/main" id="{E5E817BF-04B8-400B-8265-1543A83A0357}"/>
              </a:ext>
            </a:extLst>
          </p:cNvPr>
          <p:cNvSpPr txBox="1"/>
          <p:nvPr/>
        </p:nvSpPr>
        <p:spPr>
          <a:xfrm>
            <a:off x="1891553" y="2360613"/>
            <a:ext cx="8267699" cy="3211135"/>
          </a:xfrm>
          <a:prstGeom prst="rect">
            <a:avLst/>
          </a:prstGeom>
          <a:noFill/>
        </p:spPr>
        <p:txBody>
          <a:bodyPr wrap="square">
            <a:spAutoFit/>
          </a:bodyPr>
          <a:lstStyle/>
          <a:p>
            <a:pPr marL="457200" lvl="0" indent="-342900" algn="l" rtl="0">
              <a:lnSpc>
                <a:spcPct val="100000"/>
              </a:lnSpc>
              <a:spcBef>
                <a:spcPts val="360"/>
              </a:spcBef>
              <a:spcAft>
                <a:spcPts val="0"/>
              </a:spcAft>
              <a:buClr>
                <a:schemeClr val="lt1"/>
              </a:buClr>
              <a:buSzPts val="1800"/>
              <a:buChar char="•"/>
            </a:pPr>
            <a:r>
              <a:rPr lang="en-GB" sz="2400" dirty="0">
                <a:latin typeface="Letter-join Air Plus 40" panose="02000805000000020003" pitchFamily="50" charset="0"/>
              </a:rPr>
              <a:t>Reading books are given out by your child’s phonics teacher on their allocated days. Your child will know when this is.</a:t>
            </a:r>
            <a:endParaRPr lang="en-GB" sz="2800" dirty="0">
              <a:latin typeface="Letter-join Air Plus 40" panose="02000805000000020003" pitchFamily="50" charset="0"/>
            </a:endParaRPr>
          </a:p>
          <a:p>
            <a:pPr marL="457200" lvl="0" indent="-228600" algn="l" rtl="0">
              <a:lnSpc>
                <a:spcPct val="100000"/>
              </a:lnSpc>
              <a:spcBef>
                <a:spcPts val="360"/>
              </a:spcBef>
              <a:spcAft>
                <a:spcPts val="0"/>
              </a:spcAft>
              <a:buClr>
                <a:schemeClr val="lt1"/>
              </a:buClr>
              <a:buSzPts val="1800"/>
              <a:buNone/>
            </a:pPr>
            <a:endParaRPr lang="en-GB" sz="2800" dirty="0">
              <a:latin typeface="Letter-join Air Plus 40" panose="02000805000000020003" pitchFamily="50" charset="0"/>
            </a:endParaRPr>
          </a:p>
          <a:p>
            <a:pPr marL="457200" lvl="0" indent="-342900" algn="l" rtl="0">
              <a:lnSpc>
                <a:spcPct val="100000"/>
              </a:lnSpc>
              <a:spcBef>
                <a:spcPts val="360"/>
              </a:spcBef>
              <a:spcAft>
                <a:spcPts val="0"/>
              </a:spcAft>
              <a:buClr>
                <a:schemeClr val="lt1"/>
              </a:buClr>
              <a:buSzPts val="1800"/>
              <a:buChar char="•"/>
            </a:pPr>
            <a:r>
              <a:rPr lang="en-GB" sz="2400" dirty="0">
                <a:latin typeface="Letter-join Air Plus 40" panose="02000805000000020003" pitchFamily="50" charset="0"/>
              </a:rPr>
              <a:t>If your child does not attend phonics sessions then the class teacher will send a book home on a Monday it should be brought into school on a Thursday, checked and signed by an adult </a:t>
            </a:r>
            <a:endParaRPr lang="en-GB" sz="2800" dirty="0">
              <a:latin typeface="Letter-join Air Plus 40" panose="02000805000000020003" pitchFamily="50" charset="0"/>
            </a:endParaRPr>
          </a:p>
        </p:txBody>
      </p:sp>
      <p:sp>
        <p:nvSpPr>
          <p:cNvPr id="7" name="Title 1">
            <a:extLst>
              <a:ext uri="{FF2B5EF4-FFF2-40B4-BE49-F238E27FC236}">
                <a16:creationId xmlns:a16="http://schemas.microsoft.com/office/drawing/2014/main" id="{19B33CB2-FA81-4EED-96D9-C9CA17E12B54}"/>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dirty="0">
                <a:latin typeface="Letter-join Plus 40" panose="02000505000000020003" pitchFamily="50" charset="0"/>
              </a:rPr>
              <a:t>Reading Books</a:t>
            </a:r>
          </a:p>
        </p:txBody>
      </p:sp>
    </p:spTree>
    <p:extLst>
      <p:ext uri="{BB962C8B-B14F-4D97-AF65-F5344CB8AC3E}">
        <p14:creationId xmlns:p14="http://schemas.microsoft.com/office/powerpoint/2010/main" val="407421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3A881-E1AB-41A4-9011-DC9448D821C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6C0A865-E14C-416A-9545-79856CFA51E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1C4CD1BC-8800-4E01-AEB6-C65D29339E78}"/>
              </a:ext>
            </a:extLst>
          </p:cNvPr>
          <p:cNvPicPr>
            <a:picLocks noChangeAspect="1"/>
          </p:cNvPicPr>
          <p:nvPr/>
        </p:nvPicPr>
        <p:blipFill>
          <a:blip r:embed="rId2"/>
          <a:stretch>
            <a:fillRect/>
          </a:stretch>
        </p:blipFill>
        <p:spPr>
          <a:xfrm>
            <a:off x="0" y="0"/>
            <a:ext cx="12253822" cy="6858000"/>
          </a:xfrm>
          <a:prstGeom prst="rect">
            <a:avLst/>
          </a:prstGeom>
        </p:spPr>
      </p:pic>
      <p:sp>
        <p:nvSpPr>
          <p:cNvPr id="6" name="TextBox 5">
            <a:extLst>
              <a:ext uri="{FF2B5EF4-FFF2-40B4-BE49-F238E27FC236}">
                <a16:creationId xmlns:a16="http://schemas.microsoft.com/office/drawing/2014/main" id="{38C15349-4218-42EF-9968-B78AA43BC136}"/>
              </a:ext>
            </a:extLst>
          </p:cNvPr>
          <p:cNvSpPr txBox="1"/>
          <p:nvPr/>
        </p:nvSpPr>
        <p:spPr>
          <a:xfrm>
            <a:off x="2167218" y="3305490"/>
            <a:ext cx="8061512" cy="2185214"/>
          </a:xfrm>
          <a:prstGeom prst="rect">
            <a:avLst/>
          </a:prstGeom>
          <a:noFill/>
        </p:spPr>
        <p:txBody>
          <a:bodyPr wrap="square">
            <a:spAutoFit/>
          </a:bodyPr>
          <a:lstStyle/>
          <a:p>
            <a:pPr indent="0">
              <a:spcBef>
                <a:spcPts val="592"/>
              </a:spcBef>
              <a:buNone/>
            </a:pPr>
            <a:r>
              <a:rPr lang="en-GB" sz="1800" dirty="0">
                <a:latin typeface="Letter-join Air Plus 40" panose="02000805000000020003" pitchFamily="50" charset="0"/>
              </a:rPr>
              <a:t>Our homework will consist of fun and engaging activity suggestions designed to support and reinforce what children are currently learning in school. These are optional ideas to help you enjoy learning together at home!</a:t>
            </a:r>
          </a:p>
          <a:p>
            <a:pPr indent="0">
              <a:spcBef>
                <a:spcPts val="592"/>
              </a:spcBef>
              <a:buNone/>
            </a:pPr>
            <a:endParaRPr lang="en-GB" sz="1800" dirty="0">
              <a:latin typeface="Letter-join Air Plus 40" panose="02000805000000020003" pitchFamily="50" charset="0"/>
            </a:endParaRPr>
          </a:p>
          <a:p>
            <a:pPr indent="0">
              <a:spcBef>
                <a:spcPts val="592"/>
              </a:spcBef>
              <a:buNone/>
            </a:pPr>
            <a:r>
              <a:rPr lang="en-GB" sz="1800" dirty="0">
                <a:latin typeface="Letter-join Air Plus 40" panose="02000805000000020003" pitchFamily="50" charset="0"/>
              </a:rPr>
              <a:t>Homework and reading books are given out </a:t>
            </a:r>
            <a:r>
              <a:rPr lang="en-GB" sz="1800" b="1" u="sng" dirty="0">
                <a:latin typeface="Letter-join Air Plus 40" panose="02000805000000020003" pitchFamily="50" charset="0"/>
              </a:rPr>
              <a:t>every Monday </a:t>
            </a:r>
            <a:r>
              <a:rPr lang="en-GB" sz="1800" dirty="0">
                <a:latin typeface="Letter-join Air Plus 40" panose="02000805000000020003" pitchFamily="50" charset="0"/>
              </a:rPr>
              <a:t>and to be returned to school on a </a:t>
            </a:r>
            <a:r>
              <a:rPr lang="en-GB" sz="1800" b="1" u="sng" dirty="0">
                <a:latin typeface="Letter-join Air Plus 40" panose="02000805000000020003" pitchFamily="50" charset="0"/>
              </a:rPr>
              <a:t>Thursday.</a:t>
            </a:r>
          </a:p>
        </p:txBody>
      </p:sp>
      <p:pic>
        <p:nvPicPr>
          <p:cNvPr id="7" name="Google Shape;167;p10">
            <a:extLst>
              <a:ext uri="{FF2B5EF4-FFF2-40B4-BE49-F238E27FC236}">
                <a16:creationId xmlns:a16="http://schemas.microsoft.com/office/drawing/2014/main" id="{91CD3FB4-3751-43DB-AF1B-23865BD12E66}"/>
              </a:ext>
            </a:extLst>
          </p:cNvPr>
          <p:cNvPicPr preferRelativeResize="0"/>
          <p:nvPr/>
        </p:nvPicPr>
        <p:blipFill rotWithShape="1">
          <a:blip r:embed="rId3">
            <a:alphaModFix/>
          </a:blip>
          <a:srcRect/>
          <a:stretch/>
        </p:blipFill>
        <p:spPr>
          <a:xfrm>
            <a:off x="1910412" y="808039"/>
            <a:ext cx="2438400" cy="1876425"/>
          </a:xfrm>
          <a:prstGeom prst="rect">
            <a:avLst/>
          </a:prstGeom>
          <a:noFill/>
          <a:ln>
            <a:noFill/>
          </a:ln>
        </p:spPr>
      </p:pic>
      <p:pic>
        <p:nvPicPr>
          <p:cNvPr id="8" name="Picture 7">
            <a:extLst>
              <a:ext uri="{FF2B5EF4-FFF2-40B4-BE49-F238E27FC236}">
                <a16:creationId xmlns:a16="http://schemas.microsoft.com/office/drawing/2014/main" id="{0E6ACCD7-EACB-44BA-8A3F-76FAC446752C}"/>
              </a:ext>
            </a:extLst>
          </p:cNvPr>
          <p:cNvPicPr>
            <a:picLocks noChangeAspect="1"/>
          </p:cNvPicPr>
          <p:nvPr/>
        </p:nvPicPr>
        <p:blipFill>
          <a:blip r:embed="rId4"/>
          <a:stretch>
            <a:fillRect/>
          </a:stretch>
        </p:blipFill>
        <p:spPr>
          <a:xfrm>
            <a:off x="7382026" y="757892"/>
            <a:ext cx="1838582" cy="2000529"/>
          </a:xfrm>
          <a:prstGeom prst="rect">
            <a:avLst/>
          </a:prstGeom>
        </p:spPr>
      </p:pic>
    </p:spTree>
    <p:extLst>
      <p:ext uri="{BB962C8B-B14F-4D97-AF65-F5344CB8AC3E}">
        <p14:creationId xmlns:p14="http://schemas.microsoft.com/office/powerpoint/2010/main" val="1424900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3C0A0-1828-4E50-A089-CBB0DCC31F7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19710AC-D7E2-4F75-9DB2-45AF3A376AF4}"/>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D16CC42A-CDDA-4C58-8E91-3DEA6EDF0724}"/>
              </a:ext>
            </a:extLst>
          </p:cNvPr>
          <p:cNvPicPr>
            <a:picLocks noChangeAspect="1"/>
          </p:cNvPicPr>
          <p:nvPr/>
        </p:nvPicPr>
        <p:blipFill>
          <a:blip r:embed="rId2"/>
          <a:stretch>
            <a:fillRect/>
          </a:stretch>
        </p:blipFill>
        <p:spPr>
          <a:xfrm>
            <a:off x="0" y="0"/>
            <a:ext cx="12253822" cy="6858000"/>
          </a:xfrm>
          <a:prstGeom prst="rect">
            <a:avLst/>
          </a:prstGeom>
        </p:spPr>
      </p:pic>
      <p:sp>
        <p:nvSpPr>
          <p:cNvPr id="5" name="TextBox 4">
            <a:extLst>
              <a:ext uri="{FF2B5EF4-FFF2-40B4-BE49-F238E27FC236}">
                <a16:creationId xmlns:a16="http://schemas.microsoft.com/office/drawing/2014/main" id="{5CE50B5A-73C8-45CD-A4DA-BE1329648821}"/>
              </a:ext>
            </a:extLst>
          </p:cNvPr>
          <p:cNvSpPr txBox="1"/>
          <p:nvPr/>
        </p:nvSpPr>
        <p:spPr>
          <a:xfrm>
            <a:off x="4280647" y="173205"/>
            <a:ext cx="7073153" cy="1015663"/>
          </a:xfrm>
          <a:prstGeom prst="rect">
            <a:avLst/>
          </a:prstGeom>
          <a:noFill/>
        </p:spPr>
        <p:txBody>
          <a:bodyPr wrap="square" rtlCol="0">
            <a:spAutoFit/>
          </a:bodyPr>
          <a:lstStyle/>
          <a:p>
            <a:r>
              <a:rPr lang="en-GB" sz="6000" b="1" u="sng" dirty="0">
                <a:latin typeface="Letter-join Plus 40" panose="02000505000000020003" pitchFamily="50" charset="0"/>
              </a:rPr>
              <a:t>Marking </a:t>
            </a:r>
          </a:p>
        </p:txBody>
      </p:sp>
      <p:sp>
        <p:nvSpPr>
          <p:cNvPr id="6" name="TextBox 5">
            <a:extLst>
              <a:ext uri="{FF2B5EF4-FFF2-40B4-BE49-F238E27FC236}">
                <a16:creationId xmlns:a16="http://schemas.microsoft.com/office/drawing/2014/main" id="{A302D259-97F4-4021-B5DC-06192515D1FF}"/>
              </a:ext>
            </a:extLst>
          </p:cNvPr>
          <p:cNvSpPr txBox="1"/>
          <p:nvPr/>
        </p:nvSpPr>
        <p:spPr>
          <a:xfrm>
            <a:off x="551329" y="1293473"/>
            <a:ext cx="9901518" cy="3970318"/>
          </a:xfrm>
          <a:prstGeom prst="rect">
            <a:avLst/>
          </a:prstGeom>
          <a:noFill/>
        </p:spPr>
        <p:txBody>
          <a:bodyPr wrap="square" rtlCol="0">
            <a:spAutoFit/>
          </a:bodyPr>
          <a:lstStyle/>
          <a:p>
            <a:endParaRPr lang="en-GB" dirty="0">
              <a:latin typeface="Letter-join Plus 40" panose="02000505000000020003" pitchFamily="50" charset="0"/>
            </a:endParaRPr>
          </a:p>
          <a:p>
            <a:r>
              <a:rPr lang="en-GB" dirty="0">
                <a:latin typeface="Letter-join Plus 40" panose="02000505000000020003" pitchFamily="50" charset="0"/>
              </a:rPr>
              <a:t>One strength of their work will be underlined in green so children can recognise what was a key part of their work that stood out</a:t>
            </a:r>
          </a:p>
          <a:p>
            <a:endParaRPr lang="en-GB" dirty="0">
              <a:latin typeface="Letter-join Plus 40" panose="02000505000000020003" pitchFamily="50" charset="0"/>
            </a:endParaRPr>
          </a:p>
          <a:p>
            <a:r>
              <a:rPr lang="en-GB" dirty="0">
                <a:latin typeface="Letter-join Plus 40" panose="02000505000000020003" pitchFamily="50" charset="0"/>
              </a:rPr>
              <a:t>Children can earn ⭐ Golden Stars for:</a:t>
            </a:r>
          </a:p>
          <a:p>
            <a:r>
              <a:rPr lang="en-GB" dirty="0">
                <a:latin typeface="Letter-join Plus 40" panose="02000505000000020003" pitchFamily="50" charset="0"/>
              </a:rPr>
              <a:t>✨ </a:t>
            </a:r>
            <a:r>
              <a:rPr lang="en-GB" b="1" dirty="0">
                <a:latin typeface="Letter-join Plus 40" panose="02000505000000020003" pitchFamily="50" charset="0"/>
              </a:rPr>
              <a:t>Brilliant effort</a:t>
            </a:r>
            <a:r>
              <a:rPr lang="en-GB" dirty="0">
                <a:latin typeface="Letter-join Plus 40" panose="02000505000000020003" pitchFamily="50" charset="0"/>
              </a:rPr>
              <a:t> – you have tried your very best.</a:t>
            </a:r>
            <a:br>
              <a:rPr lang="en-GB" dirty="0">
                <a:latin typeface="Letter-join Plus 40" panose="02000505000000020003" pitchFamily="50" charset="0"/>
              </a:rPr>
            </a:br>
            <a:r>
              <a:rPr lang="en-GB" dirty="0">
                <a:latin typeface="Letter-join Plus 40" panose="02000505000000020003" pitchFamily="50" charset="0"/>
              </a:rPr>
              <a:t>✍️ </a:t>
            </a:r>
            <a:r>
              <a:rPr lang="en-GB" b="1" dirty="0">
                <a:latin typeface="Letter-join Plus 40" panose="02000505000000020003" pitchFamily="50" charset="0"/>
              </a:rPr>
              <a:t>Beautiful handwriting</a:t>
            </a:r>
            <a:r>
              <a:rPr lang="en-GB" dirty="0">
                <a:latin typeface="Letter-join Plus 40" panose="02000505000000020003" pitchFamily="50" charset="0"/>
              </a:rPr>
              <a:t> – your letters are neat and carefully formed.</a:t>
            </a:r>
            <a:br>
              <a:rPr lang="en-GB" dirty="0">
                <a:latin typeface="Letter-join Plus 40" panose="02000505000000020003" pitchFamily="50" charset="0"/>
              </a:rPr>
            </a:br>
            <a:r>
              <a:rPr lang="en-GB" dirty="0">
                <a:latin typeface="Letter-join Plus 40" panose="02000505000000020003" pitchFamily="50" charset="0"/>
              </a:rPr>
              <a:t>📚 </a:t>
            </a:r>
            <a:r>
              <a:rPr lang="en-GB" b="1" dirty="0">
                <a:latin typeface="Letter-join Plus 40" panose="02000505000000020003" pitchFamily="50" charset="0"/>
              </a:rPr>
              <a:t>Key vocabulary</a:t>
            </a:r>
            <a:r>
              <a:rPr lang="en-GB" dirty="0">
                <a:latin typeface="Letter-join Plus 40" panose="02000505000000020003" pitchFamily="50" charset="0"/>
              </a:rPr>
              <a:t> – you have used fantastic words from our learning.</a:t>
            </a:r>
            <a:br>
              <a:rPr lang="en-GB" dirty="0">
                <a:latin typeface="Letter-join Plus 40" panose="02000505000000020003" pitchFamily="50" charset="0"/>
              </a:rPr>
            </a:br>
            <a:r>
              <a:rPr lang="en-GB" dirty="0">
                <a:latin typeface="Letter-join Plus 40" panose="02000505000000020003" pitchFamily="50" charset="0"/>
              </a:rPr>
              <a:t>🎨 </a:t>
            </a:r>
            <a:r>
              <a:rPr lang="en-GB" b="1" dirty="0">
                <a:latin typeface="Letter-join Plus 40" panose="02000505000000020003" pitchFamily="50" charset="0"/>
              </a:rPr>
              <a:t>Beautiful presentation</a:t>
            </a:r>
            <a:r>
              <a:rPr lang="en-GB" dirty="0">
                <a:latin typeface="Letter-join Plus 40" panose="02000505000000020003" pitchFamily="50" charset="0"/>
              </a:rPr>
              <a:t> – your work is neat, tidy and carefully presented.</a:t>
            </a:r>
            <a:br>
              <a:rPr lang="en-GB" dirty="0">
                <a:latin typeface="Letter-join Plus 40" panose="02000505000000020003" pitchFamily="50" charset="0"/>
              </a:rPr>
            </a:br>
            <a:r>
              <a:rPr lang="en-GB" dirty="0">
                <a:latin typeface="Letter-join Plus 40" panose="02000505000000020003" pitchFamily="50" charset="0"/>
              </a:rPr>
              <a:t>🌟 </a:t>
            </a:r>
            <a:r>
              <a:rPr lang="en-GB" b="1" dirty="0">
                <a:latin typeface="Letter-join Plus 40" panose="02000505000000020003" pitchFamily="50" charset="0"/>
              </a:rPr>
              <a:t>Going above and beyond</a:t>
            </a:r>
            <a:r>
              <a:rPr lang="en-GB" dirty="0">
                <a:latin typeface="Letter-join Plus 40" panose="02000505000000020003" pitchFamily="50" charset="0"/>
              </a:rPr>
              <a:t> – you have challenged yourself and produced something amazing!</a:t>
            </a:r>
          </a:p>
          <a:p>
            <a:endParaRPr lang="en-GB" dirty="0">
              <a:latin typeface="Letter-join Plus 40" panose="02000505000000020003" pitchFamily="50" charset="0"/>
            </a:endParaRPr>
          </a:p>
          <a:p>
            <a:r>
              <a:rPr lang="en-GB" b="1" dirty="0">
                <a:latin typeface="Letter-join Plus 40" panose="02000505000000020003" pitchFamily="50" charset="0"/>
              </a:rPr>
              <a:t>🏆 Collect 20 Golden Stars!</a:t>
            </a:r>
          </a:p>
          <a:p>
            <a:r>
              <a:rPr lang="en-GB" b="1" dirty="0">
                <a:latin typeface="Letter-join Plus 40" panose="02000505000000020003" pitchFamily="50" charset="0"/>
              </a:rPr>
              <a:t>20 Golden Stars = 🎓 A Golden Star Certificate + 🎁 A visit to the Prize Box!</a:t>
            </a:r>
            <a:endParaRPr lang="en-GB" dirty="0">
              <a:latin typeface="Letter-join Plus 40" panose="02000505000000020003" pitchFamily="50" charset="0"/>
            </a:endParaRPr>
          </a:p>
          <a:p>
            <a:endParaRPr lang="en-GB" dirty="0">
              <a:latin typeface="Letter-join Plus 40" panose="02000505000000020003" pitchFamily="50" charset="0"/>
            </a:endParaRPr>
          </a:p>
        </p:txBody>
      </p:sp>
    </p:spTree>
    <p:extLst>
      <p:ext uri="{BB962C8B-B14F-4D97-AF65-F5344CB8AC3E}">
        <p14:creationId xmlns:p14="http://schemas.microsoft.com/office/powerpoint/2010/main" val="811844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4D3E9-D74F-4A22-AAD6-C49CAF408F3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29CCFFC-619E-41A2-98D7-DE168FC59C7D}"/>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26C165-3718-4367-B8BE-A108EF04D4C8}"/>
              </a:ext>
            </a:extLst>
          </p:cNvPr>
          <p:cNvPicPr>
            <a:picLocks noChangeAspect="1"/>
          </p:cNvPicPr>
          <p:nvPr/>
        </p:nvPicPr>
        <p:blipFill>
          <a:blip r:embed="rId2"/>
          <a:stretch>
            <a:fillRect/>
          </a:stretch>
        </p:blipFill>
        <p:spPr>
          <a:xfrm>
            <a:off x="0" y="0"/>
            <a:ext cx="12253822" cy="6858000"/>
          </a:xfrm>
          <a:prstGeom prst="rect">
            <a:avLst/>
          </a:prstGeom>
        </p:spPr>
      </p:pic>
      <p:sp>
        <p:nvSpPr>
          <p:cNvPr id="5" name="TextBox 4">
            <a:extLst>
              <a:ext uri="{FF2B5EF4-FFF2-40B4-BE49-F238E27FC236}">
                <a16:creationId xmlns:a16="http://schemas.microsoft.com/office/drawing/2014/main" id="{02E8927F-693D-4524-8C64-D6675F3D6321}"/>
              </a:ext>
            </a:extLst>
          </p:cNvPr>
          <p:cNvSpPr txBox="1"/>
          <p:nvPr/>
        </p:nvSpPr>
        <p:spPr>
          <a:xfrm>
            <a:off x="3585882" y="493059"/>
            <a:ext cx="5109883" cy="369332"/>
          </a:xfrm>
          <a:prstGeom prst="rect">
            <a:avLst/>
          </a:prstGeom>
          <a:noFill/>
        </p:spPr>
        <p:txBody>
          <a:bodyPr wrap="square" rtlCol="0">
            <a:spAutoFit/>
          </a:bodyPr>
          <a:lstStyle/>
          <a:p>
            <a:endParaRPr lang="en-GB" dirty="0">
              <a:latin typeface="Letter-join Plus 40" panose="02000505000000020003" pitchFamily="50" charset="0"/>
            </a:endParaRPr>
          </a:p>
        </p:txBody>
      </p:sp>
      <p:sp>
        <p:nvSpPr>
          <p:cNvPr id="6" name="TextBox 5">
            <a:extLst>
              <a:ext uri="{FF2B5EF4-FFF2-40B4-BE49-F238E27FC236}">
                <a16:creationId xmlns:a16="http://schemas.microsoft.com/office/drawing/2014/main" id="{78C916BA-7D22-4513-B425-ED99635DD926}"/>
              </a:ext>
            </a:extLst>
          </p:cNvPr>
          <p:cNvSpPr txBox="1"/>
          <p:nvPr/>
        </p:nvSpPr>
        <p:spPr>
          <a:xfrm>
            <a:off x="2707341" y="365125"/>
            <a:ext cx="6822141" cy="584775"/>
          </a:xfrm>
          <a:prstGeom prst="rect">
            <a:avLst/>
          </a:prstGeom>
          <a:noFill/>
        </p:spPr>
        <p:txBody>
          <a:bodyPr wrap="square" rtlCol="0">
            <a:spAutoFit/>
          </a:bodyPr>
          <a:lstStyle/>
          <a:p>
            <a:r>
              <a:rPr lang="en-GB" sz="3200" b="1" u="sng" dirty="0">
                <a:latin typeface="Letter-join Plus 40" panose="02000505000000020003" pitchFamily="50" charset="0"/>
              </a:rPr>
              <a:t>Positive Phone call home on a Friday</a:t>
            </a:r>
          </a:p>
        </p:txBody>
      </p:sp>
      <p:sp>
        <p:nvSpPr>
          <p:cNvPr id="7" name="TextBox 6">
            <a:extLst>
              <a:ext uri="{FF2B5EF4-FFF2-40B4-BE49-F238E27FC236}">
                <a16:creationId xmlns:a16="http://schemas.microsoft.com/office/drawing/2014/main" id="{C06C09C6-CA01-4E15-AA23-9D602A123C19}"/>
              </a:ext>
            </a:extLst>
          </p:cNvPr>
          <p:cNvSpPr txBox="1"/>
          <p:nvPr/>
        </p:nvSpPr>
        <p:spPr>
          <a:xfrm>
            <a:off x="838200" y="1194295"/>
            <a:ext cx="10416989" cy="5170646"/>
          </a:xfrm>
          <a:prstGeom prst="rect">
            <a:avLst/>
          </a:prstGeom>
          <a:noFill/>
        </p:spPr>
        <p:txBody>
          <a:bodyPr wrap="square" rtlCol="0">
            <a:spAutoFit/>
          </a:bodyPr>
          <a:lstStyle/>
          <a:p>
            <a:r>
              <a:rPr lang="en-GB" sz="2400" dirty="0">
                <a:latin typeface="Letter-join Plus 40" panose="02000505000000020003" pitchFamily="50" charset="0"/>
              </a:rPr>
              <a:t>Every Friday, children will have the opportunity to be chosen for a </a:t>
            </a:r>
            <a:r>
              <a:rPr lang="en-GB" sz="2400" b="1" dirty="0">
                <a:latin typeface="Letter-join Plus 40" panose="02000505000000020003" pitchFamily="50" charset="0"/>
              </a:rPr>
              <a:t>Fantastic Friday phone call!</a:t>
            </a:r>
            <a:r>
              <a:rPr lang="en-GB" sz="2400" dirty="0">
                <a:latin typeface="Letter-join Plus 40" panose="02000505000000020003" pitchFamily="50" charset="0"/>
              </a:rPr>
              <a:t> 🌟</a:t>
            </a:r>
          </a:p>
          <a:p>
            <a:endParaRPr lang="en-GB" sz="2400" dirty="0">
              <a:latin typeface="Letter-join Plus 40" panose="02000505000000020003" pitchFamily="50" charset="0"/>
            </a:endParaRPr>
          </a:p>
          <a:p>
            <a:r>
              <a:rPr lang="en-GB" sz="2400" dirty="0">
                <a:latin typeface="Letter-join Plus 40" panose="02000505000000020003" pitchFamily="50" charset="0"/>
              </a:rPr>
              <a:t>If you have had a </a:t>
            </a:r>
            <a:r>
              <a:rPr lang="en-GB" sz="2400" b="1" dirty="0">
                <a:latin typeface="Letter-join Plus 40" panose="02000505000000020003" pitchFamily="50" charset="0"/>
              </a:rPr>
              <a:t>fabulous week in school</a:t>
            </a:r>
            <a:r>
              <a:rPr lang="en-GB" sz="2400" dirty="0">
                <a:latin typeface="Letter-join Plus 40" panose="02000505000000020003" pitchFamily="50" charset="0"/>
              </a:rPr>
              <a:t>, your teacher may call home to tell  parents/carers all about some amazing achievements.</a:t>
            </a:r>
          </a:p>
          <a:p>
            <a:endParaRPr lang="en-GB" sz="2400" dirty="0">
              <a:latin typeface="Letter-join Plus 40" panose="02000505000000020003" pitchFamily="50" charset="0"/>
            </a:endParaRPr>
          </a:p>
          <a:p>
            <a:r>
              <a:rPr lang="en-GB" sz="2400" dirty="0">
                <a:latin typeface="Letter-join Plus 40" panose="02000505000000020003" pitchFamily="50" charset="0"/>
              </a:rPr>
              <a:t>You might be chosen because you have:</a:t>
            </a:r>
          </a:p>
          <a:p>
            <a:r>
              <a:rPr lang="en-GB" sz="2400" dirty="0">
                <a:latin typeface="Letter-join Plus 40" panose="02000505000000020003" pitchFamily="50" charset="0"/>
              </a:rPr>
              <a:t>⭐ Shown </a:t>
            </a:r>
            <a:r>
              <a:rPr lang="en-GB" sz="2400" b="1" dirty="0">
                <a:latin typeface="Letter-join Plus 40" panose="02000505000000020003" pitchFamily="50" charset="0"/>
              </a:rPr>
              <a:t>brilliant effort</a:t>
            </a:r>
            <a:br>
              <a:rPr lang="en-GB" sz="2400" dirty="0">
                <a:latin typeface="Letter-join Plus 40" panose="02000505000000020003" pitchFamily="50" charset="0"/>
              </a:rPr>
            </a:br>
            <a:r>
              <a:rPr lang="en-GB" sz="2400" dirty="0">
                <a:latin typeface="Letter-join Plus 40" panose="02000505000000020003" pitchFamily="50" charset="0"/>
              </a:rPr>
              <a:t>📚 Made </a:t>
            </a:r>
            <a:r>
              <a:rPr lang="en-GB" sz="2400" b="1" dirty="0">
                <a:latin typeface="Letter-join Plus 40" panose="02000505000000020003" pitchFamily="50" charset="0"/>
              </a:rPr>
              <a:t>great progress</a:t>
            </a:r>
            <a:br>
              <a:rPr lang="en-GB" sz="2400" dirty="0">
                <a:latin typeface="Letter-join Plus 40" panose="02000505000000020003" pitchFamily="50" charset="0"/>
              </a:rPr>
            </a:br>
            <a:r>
              <a:rPr lang="en-GB" sz="2400" dirty="0">
                <a:latin typeface="Letter-join Plus 40" panose="02000505000000020003" pitchFamily="50" charset="0"/>
              </a:rPr>
              <a:t>💛 Been </a:t>
            </a:r>
            <a:r>
              <a:rPr lang="en-GB" sz="2400" b="1" dirty="0">
                <a:latin typeface="Letter-join Plus 40" panose="02000505000000020003" pitchFamily="50" charset="0"/>
              </a:rPr>
              <a:t>kind, caring and helpful</a:t>
            </a:r>
            <a:br>
              <a:rPr lang="en-GB" sz="2400" dirty="0">
                <a:latin typeface="Letter-join Plus 40" panose="02000505000000020003" pitchFamily="50" charset="0"/>
              </a:rPr>
            </a:br>
            <a:r>
              <a:rPr lang="en-GB" sz="2400" dirty="0">
                <a:latin typeface="Letter-join Plus 40" panose="02000505000000020003" pitchFamily="50" charset="0"/>
              </a:rPr>
              <a:t>✍️ Produced </a:t>
            </a:r>
            <a:r>
              <a:rPr lang="en-GB" sz="2400" b="1" dirty="0">
                <a:latin typeface="Letter-join Plus 40" panose="02000505000000020003" pitchFamily="50" charset="0"/>
              </a:rPr>
              <a:t>beautiful work</a:t>
            </a:r>
            <a:br>
              <a:rPr lang="en-GB" sz="2400" dirty="0">
                <a:latin typeface="Letter-join Plus 40" panose="02000505000000020003" pitchFamily="50" charset="0"/>
              </a:rPr>
            </a:br>
            <a:r>
              <a:rPr lang="en-GB" sz="2400" dirty="0">
                <a:latin typeface="Letter-join Plus 40" panose="02000505000000020003" pitchFamily="50" charset="0"/>
              </a:rPr>
              <a:t>🙋‍♀️ Shown </a:t>
            </a:r>
            <a:r>
              <a:rPr lang="en-GB" sz="2400" b="1" dirty="0">
                <a:latin typeface="Letter-join Plus 40" panose="02000505000000020003" pitchFamily="50" charset="0"/>
              </a:rPr>
              <a:t>excellent learning behaviours</a:t>
            </a:r>
            <a:br>
              <a:rPr lang="en-GB" sz="2400" dirty="0">
                <a:latin typeface="Letter-join Plus 40" panose="02000505000000020003" pitchFamily="50" charset="0"/>
              </a:rPr>
            </a:br>
            <a:r>
              <a:rPr lang="en-GB" sz="2400" dirty="0">
                <a:latin typeface="Letter-join Plus 40" panose="02000505000000020003" pitchFamily="50" charset="0"/>
              </a:rPr>
              <a:t>🌟 Gone </a:t>
            </a:r>
            <a:r>
              <a:rPr lang="en-GB" sz="2400" b="1" dirty="0">
                <a:latin typeface="Letter-join Plus 40" panose="02000505000000020003" pitchFamily="50" charset="0"/>
              </a:rPr>
              <a:t>above and beyond</a:t>
            </a:r>
            <a:endParaRPr lang="en-GB" sz="2400" dirty="0">
              <a:latin typeface="Letter-join Plus 40" panose="02000505000000020003" pitchFamily="50" charset="0"/>
            </a:endParaRPr>
          </a:p>
          <a:p>
            <a:endParaRPr lang="en-GB" dirty="0"/>
          </a:p>
        </p:txBody>
      </p:sp>
    </p:spTree>
    <p:extLst>
      <p:ext uri="{BB962C8B-B14F-4D97-AF65-F5344CB8AC3E}">
        <p14:creationId xmlns:p14="http://schemas.microsoft.com/office/powerpoint/2010/main" val="3933640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3BFCB1B-C9E3-4840-A173-810E83C0005F}"/>
              </a:ext>
            </a:extLst>
          </p:cNvPr>
          <p:cNvPicPr>
            <a:picLocks noChangeAspect="1"/>
          </p:cNvPicPr>
          <p:nvPr/>
        </p:nvPicPr>
        <p:blipFill>
          <a:blip r:embed="rId2"/>
          <a:stretch>
            <a:fillRect/>
          </a:stretch>
        </p:blipFill>
        <p:spPr>
          <a:xfrm>
            <a:off x="0" y="0"/>
            <a:ext cx="12253822" cy="6858000"/>
          </a:xfrm>
          <a:prstGeom prst="rect">
            <a:avLst/>
          </a:prstGeom>
        </p:spPr>
      </p:pic>
      <p:sp>
        <p:nvSpPr>
          <p:cNvPr id="5" name="TextBox 4">
            <a:extLst>
              <a:ext uri="{FF2B5EF4-FFF2-40B4-BE49-F238E27FC236}">
                <a16:creationId xmlns:a16="http://schemas.microsoft.com/office/drawing/2014/main" id="{A9CDBD33-80AD-4C6C-8B06-375FF77DF5B7}"/>
              </a:ext>
            </a:extLst>
          </p:cNvPr>
          <p:cNvSpPr txBox="1"/>
          <p:nvPr/>
        </p:nvSpPr>
        <p:spPr>
          <a:xfrm>
            <a:off x="2814918" y="959922"/>
            <a:ext cx="6096000" cy="523220"/>
          </a:xfrm>
          <a:prstGeom prst="rect">
            <a:avLst/>
          </a:prstGeom>
          <a:noFill/>
        </p:spPr>
        <p:txBody>
          <a:bodyPr wrap="square">
            <a:spAutoFit/>
          </a:bodyPr>
          <a:lstStyle/>
          <a:p>
            <a:pPr algn="ctr">
              <a:lnSpc>
                <a:spcPct val="100000"/>
              </a:lnSpc>
              <a:spcBef>
                <a:spcPts val="0"/>
              </a:spcBef>
              <a:buClr>
                <a:schemeClr val="lt1"/>
              </a:buClr>
              <a:buSzPts val="1800"/>
            </a:pPr>
            <a:r>
              <a:rPr lang="en-GB" sz="2800" dirty="0">
                <a:latin typeface="Letter-join Air Plus 40" panose="02000805000000020003" pitchFamily="50" charset="0"/>
              </a:rPr>
              <a:t>Apps to use at home…</a:t>
            </a:r>
          </a:p>
        </p:txBody>
      </p:sp>
      <p:pic>
        <p:nvPicPr>
          <p:cNvPr id="7" name="Google Shape;173;p29">
            <a:extLst>
              <a:ext uri="{FF2B5EF4-FFF2-40B4-BE49-F238E27FC236}">
                <a16:creationId xmlns:a16="http://schemas.microsoft.com/office/drawing/2014/main" id="{9C38C673-D46E-4EED-BFCB-F9371FE18CF0}"/>
              </a:ext>
            </a:extLst>
          </p:cNvPr>
          <p:cNvPicPr preferRelativeResize="0"/>
          <p:nvPr/>
        </p:nvPicPr>
        <p:blipFill rotWithShape="1">
          <a:blip r:embed="rId3">
            <a:alphaModFix/>
          </a:blip>
          <a:srcRect/>
          <a:stretch/>
        </p:blipFill>
        <p:spPr>
          <a:xfrm>
            <a:off x="260232" y="1728909"/>
            <a:ext cx="4288655" cy="2379420"/>
          </a:xfrm>
          <a:prstGeom prst="rect">
            <a:avLst/>
          </a:prstGeom>
          <a:noFill/>
          <a:ln>
            <a:noFill/>
          </a:ln>
        </p:spPr>
      </p:pic>
      <p:pic>
        <p:nvPicPr>
          <p:cNvPr id="8" name="Picture 2" descr="Reading Plus - Adaptive Literacy ...">
            <a:extLst>
              <a:ext uri="{FF2B5EF4-FFF2-40B4-BE49-F238E27FC236}">
                <a16:creationId xmlns:a16="http://schemas.microsoft.com/office/drawing/2014/main" id="{B7A92BDA-3FB4-43BC-8D35-62CC00B421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4314" y="4529932"/>
            <a:ext cx="2952750" cy="1552575"/>
          </a:xfrm>
          <a:prstGeom prst="rect">
            <a:avLst/>
          </a:prstGeom>
          <a:noFill/>
          <a:extLst>
            <a:ext uri="{909E8E84-426E-40DD-AFC4-6F175D3DCCD1}">
              <a14:hiddenFill xmlns:a14="http://schemas.microsoft.com/office/drawing/2010/main">
                <a:solidFill>
                  <a:srgbClr val="FFFFFF"/>
                </a:solidFill>
              </a14:hiddenFill>
            </a:ext>
          </a:extLst>
        </p:spPr>
      </p:pic>
      <p:pic>
        <p:nvPicPr>
          <p:cNvPr id="9" name="Google Shape;174;p29">
            <a:extLst>
              <a:ext uri="{FF2B5EF4-FFF2-40B4-BE49-F238E27FC236}">
                <a16:creationId xmlns:a16="http://schemas.microsoft.com/office/drawing/2014/main" id="{509FEEEF-012A-4A4F-A325-13485E265A33}"/>
              </a:ext>
            </a:extLst>
          </p:cNvPr>
          <p:cNvPicPr preferRelativeResize="0"/>
          <p:nvPr/>
        </p:nvPicPr>
        <p:blipFill rotWithShape="1">
          <a:blip r:embed="rId5">
            <a:alphaModFix/>
          </a:blip>
          <a:srcRect/>
          <a:stretch/>
        </p:blipFill>
        <p:spPr>
          <a:xfrm>
            <a:off x="6532280" y="1728909"/>
            <a:ext cx="3841144" cy="2379420"/>
          </a:xfrm>
          <a:prstGeom prst="rect">
            <a:avLst/>
          </a:prstGeom>
          <a:noFill/>
          <a:ln>
            <a:noFill/>
          </a:ln>
        </p:spPr>
      </p:pic>
    </p:spTree>
    <p:extLst>
      <p:ext uri="{BB962C8B-B14F-4D97-AF65-F5344CB8AC3E}">
        <p14:creationId xmlns:p14="http://schemas.microsoft.com/office/powerpoint/2010/main" val="1528766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C8238-899D-4D1E-83B7-5CB37598223C}"/>
              </a:ext>
            </a:extLst>
          </p:cNvPr>
          <p:cNvSpPr>
            <a:spLocks noGrp="1"/>
          </p:cNvSpPr>
          <p:nvPr>
            <p:ph type="title"/>
          </p:nvPr>
        </p:nvSpPr>
        <p:spPr/>
        <p:txBody>
          <a:bodyPr/>
          <a:lstStyle/>
          <a:p>
            <a:r>
              <a:rPr lang="en-GB" dirty="0"/>
              <a:t>Coming soon</a:t>
            </a:r>
          </a:p>
        </p:txBody>
      </p:sp>
      <p:sp>
        <p:nvSpPr>
          <p:cNvPr id="3" name="Text Placeholder 2">
            <a:extLst>
              <a:ext uri="{FF2B5EF4-FFF2-40B4-BE49-F238E27FC236}">
                <a16:creationId xmlns:a16="http://schemas.microsoft.com/office/drawing/2014/main" id="{8DE14761-F0D7-4BBD-90E5-A410338F3B2C}"/>
              </a:ext>
            </a:extLst>
          </p:cNvPr>
          <p:cNvSpPr>
            <a:spLocks noGrp="1"/>
          </p:cNvSpPr>
          <p:nvPr>
            <p:ph type="body" idx="1"/>
          </p:nvPr>
        </p:nvSpPr>
        <p:spPr/>
        <p:txBody>
          <a:bodyPr/>
          <a:lstStyle/>
          <a:p>
            <a:r>
              <a:rPr lang="en-GB" dirty="0"/>
              <a:t>New Mathematics – My Mathematics, Mathematics revision and practice for all, at the children's ability – assesses and adjusts as the children use it.</a:t>
            </a:r>
          </a:p>
          <a:p>
            <a:endParaRPr lang="en-GB" dirty="0"/>
          </a:p>
          <a:p>
            <a:endParaRPr lang="en-GB" dirty="0"/>
          </a:p>
        </p:txBody>
      </p:sp>
      <p:pic>
        <p:nvPicPr>
          <p:cNvPr id="4" name="Picture 3">
            <a:extLst>
              <a:ext uri="{FF2B5EF4-FFF2-40B4-BE49-F238E27FC236}">
                <a16:creationId xmlns:a16="http://schemas.microsoft.com/office/drawing/2014/main" id="{7EB4DAB9-2BC2-4FD6-A965-7A553C613B01}"/>
              </a:ext>
            </a:extLst>
          </p:cNvPr>
          <p:cNvPicPr>
            <a:picLocks noChangeAspect="1"/>
          </p:cNvPicPr>
          <p:nvPr/>
        </p:nvPicPr>
        <p:blipFill>
          <a:blip r:embed="rId2"/>
          <a:stretch>
            <a:fillRect/>
          </a:stretch>
        </p:blipFill>
        <p:spPr>
          <a:xfrm>
            <a:off x="4291179" y="4624388"/>
            <a:ext cx="3800475" cy="1266825"/>
          </a:xfrm>
          <a:prstGeom prst="rect">
            <a:avLst/>
          </a:prstGeom>
        </p:spPr>
      </p:pic>
    </p:spTree>
    <p:extLst>
      <p:ext uri="{BB962C8B-B14F-4D97-AF65-F5344CB8AC3E}">
        <p14:creationId xmlns:p14="http://schemas.microsoft.com/office/powerpoint/2010/main" val="3974729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9F976-871E-475D-84D4-8D7740AEA2A3}"/>
              </a:ext>
            </a:extLst>
          </p:cNvPr>
          <p:cNvSpPr>
            <a:spLocks noGrp="1"/>
          </p:cNvSpPr>
          <p:nvPr>
            <p:ph type="title"/>
          </p:nvPr>
        </p:nvSpPr>
        <p:spPr>
          <a:xfrm>
            <a:off x="1838326" y="819150"/>
            <a:ext cx="8372475" cy="598488"/>
          </a:xfrm>
        </p:spPr>
        <p:txBody>
          <a:bodyPr>
            <a:noAutofit/>
          </a:bodyPr>
          <a:lstStyle/>
          <a:p>
            <a:br>
              <a:rPr lang="en-GB" sz="6000" dirty="0"/>
            </a:br>
            <a:br>
              <a:rPr lang="en-GB" sz="6000" dirty="0"/>
            </a:br>
            <a:r>
              <a:rPr lang="en-GB" sz="6000" b="1" dirty="0">
                <a:latin typeface="+mj-lt"/>
              </a:rPr>
              <a:t>Further information can be found on our school website</a:t>
            </a:r>
          </a:p>
        </p:txBody>
      </p:sp>
      <p:pic>
        <p:nvPicPr>
          <p:cNvPr id="4" name="Picture 3">
            <a:extLst>
              <a:ext uri="{FF2B5EF4-FFF2-40B4-BE49-F238E27FC236}">
                <a16:creationId xmlns:a16="http://schemas.microsoft.com/office/drawing/2014/main" id="{BE52ACCB-A757-42EB-9826-7F52B56D2D7C}"/>
              </a:ext>
            </a:extLst>
          </p:cNvPr>
          <p:cNvPicPr>
            <a:picLocks noChangeAspect="1"/>
          </p:cNvPicPr>
          <p:nvPr/>
        </p:nvPicPr>
        <p:blipFill>
          <a:blip r:embed="rId2"/>
          <a:stretch>
            <a:fillRect/>
          </a:stretch>
        </p:blipFill>
        <p:spPr>
          <a:xfrm>
            <a:off x="2192564" y="3981450"/>
            <a:ext cx="8018237" cy="2592892"/>
          </a:xfrm>
          <a:prstGeom prst="rect">
            <a:avLst/>
          </a:prstGeom>
        </p:spPr>
      </p:pic>
    </p:spTree>
    <p:extLst>
      <p:ext uri="{BB962C8B-B14F-4D97-AF65-F5344CB8AC3E}">
        <p14:creationId xmlns:p14="http://schemas.microsoft.com/office/powerpoint/2010/main" val="2646747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52470-4D58-476C-B7CA-AA97A383C98F}"/>
              </a:ext>
            </a:extLst>
          </p:cNvPr>
          <p:cNvSpPr>
            <a:spLocks noGrp="1"/>
          </p:cNvSpPr>
          <p:nvPr>
            <p:ph type="title"/>
          </p:nvPr>
        </p:nvSpPr>
        <p:spPr/>
        <p:txBody>
          <a:bodyPr>
            <a:normAutofit fontScale="90000"/>
          </a:bodyPr>
          <a:lstStyle/>
          <a:p>
            <a:r>
              <a:rPr lang="en-GB" dirty="0"/>
              <a:t>Working in Partnership with Parents – Our promise</a:t>
            </a:r>
          </a:p>
        </p:txBody>
      </p:sp>
      <p:sp>
        <p:nvSpPr>
          <p:cNvPr id="4" name="TextBox 3">
            <a:extLst>
              <a:ext uri="{FF2B5EF4-FFF2-40B4-BE49-F238E27FC236}">
                <a16:creationId xmlns:a16="http://schemas.microsoft.com/office/drawing/2014/main" id="{15C7C674-8593-46E0-A4D3-C2273C2748F7}"/>
              </a:ext>
            </a:extLst>
          </p:cNvPr>
          <p:cNvSpPr txBox="1"/>
          <p:nvPr/>
        </p:nvSpPr>
        <p:spPr>
          <a:xfrm>
            <a:off x="2112398" y="1417638"/>
            <a:ext cx="7776375" cy="4832092"/>
          </a:xfrm>
          <a:prstGeom prst="rect">
            <a:avLst/>
          </a:prstGeom>
          <a:noFill/>
        </p:spPr>
        <p:txBody>
          <a:bodyPr wrap="square">
            <a:spAutoFit/>
          </a:bodyPr>
          <a:lstStyle/>
          <a:p>
            <a:pPr>
              <a:buClr>
                <a:srgbClr val="000000"/>
              </a:buClr>
            </a:pPr>
            <a:r>
              <a:rPr lang="en-GB" sz="1400" kern="0" dirty="0">
                <a:solidFill>
                  <a:srgbClr val="FFFFFF"/>
                </a:solidFill>
                <a:latin typeface="Arial"/>
                <a:cs typeface="Arial"/>
                <a:sym typeface="Arial"/>
              </a:rPr>
              <a:t>Working in partnership with parents and carers is vital</a:t>
            </a:r>
          </a:p>
          <a:p>
            <a:pPr>
              <a:buClr>
                <a:srgbClr val="000000"/>
              </a:buClr>
            </a:pPr>
            <a:endParaRPr lang="en-GB" sz="1400" kern="0" dirty="0">
              <a:solidFill>
                <a:srgbClr val="FFFFFF"/>
              </a:solidFill>
              <a:latin typeface="Arial"/>
              <a:cs typeface="Arial"/>
              <a:sym typeface="Arial"/>
            </a:endParaRPr>
          </a:p>
          <a:p>
            <a:pPr>
              <a:buClr>
                <a:srgbClr val="000000"/>
              </a:buClr>
            </a:pPr>
            <a:r>
              <a:rPr lang="en-GB" sz="1400" kern="0" dirty="0">
                <a:solidFill>
                  <a:srgbClr val="FFFFFF"/>
                </a:solidFill>
                <a:latin typeface="Arial"/>
                <a:cs typeface="Arial"/>
                <a:sym typeface="Arial"/>
              </a:rPr>
              <a:t>Positive, respectful and timely communication helps us build trust, prevent misunderstandings and secure the best outcomes for every child.</a:t>
            </a:r>
          </a:p>
          <a:p>
            <a:pPr>
              <a:buClr>
                <a:srgbClr val="000000"/>
              </a:buClr>
            </a:pPr>
            <a:endParaRPr lang="en-GB" sz="1400" kern="0" dirty="0">
              <a:solidFill>
                <a:srgbClr val="FFFFFF"/>
              </a:solidFill>
              <a:latin typeface="Arial"/>
              <a:cs typeface="Arial"/>
              <a:sym typeface="Arial"/>
            </a:endParaRPr>
          </a:p>
          <a:p>
            <a:pPr>
              <a:buClr>
                <a:srgbClr val="000000"/>
              </a:buClr>
            </a:pPr>
            <a:r>
              <a:rPr lang="en-GB" sz="1400" kern="0" dirty="0">
                <a:solidFill>
                  <a:srgbClr val="FFFFFF"/>
                </a:solidFill>
                <a:latin typeface="Arial"/>
                <a:cs typeface="Arial"/>
                <a:sym typeface="Arial"/>
              </a:rPr>
              <a:t>Keep parents informed about learning, progress and any emerging concerns</a:t>
            </a:r>
          </a:p>
          <a:p>
            <a:pPr>
              <a:buClr>
                <a:srgbClr val="000000"/>
              </a:buClr>
            </a:pPr>
            <a:endParaRPr lang="en-GB" sz="1400" kern="0" dirty="0">
              <a:solidFill>
                <a:srgbClr val="FFFFFF"/>
              </a:solidFill>
              <a:latin typeface="Arial"/>
              <a:cs typeface="Arial"/>
              <a:sym typeface="Arial"/>
            </a:endParaRPr>
          </a:p>
          <a:p>
            <a:pPr>
              <a:buClr>
                <a:srgbClr val="000000"/>
              </a:buClr>
            </a:pPr>
            <a:r>
              <a:rPr lang="en-GB" sz="1400" kern="0" dirty="0">
                <a:solidFill>
                  <a:srgbClr val="FFFFFF"/>
                </a:solidFill>
                <a:latin typeface="Arial"/>
                <a:cs typeface="Arial"/>
                <a:sym typeface="Arial"/>
              </a:rPr>
              <a:t>.Communicate calmly, professionally and respectfully.</a:t>
            </a:r>
          </a:p>
          <a:p>
            <a:pPr>
              <a:buClr>
                <a:srgbClr val="000000"/>
              </a:buClr>
            </a:pPr>
            <a:r>
              <a:rPr lang="en-GB" sz="1400" kern="0" dirty="0">
                <a:solidFill>
                  <a:srgbClr val="FFFFFF"/>
                </a:solidFill>
                <a:latin typeface="Arial"/>
                <a:cs typeface="Arial"/>
                <a:sym typeface="Arial"/>
              </a:rPr>
              <a:t>Listen carefully and recognise that parents know their children well.</a:t>
            </a:r>
          </a:p>
          <a:p>
            <a:pPr>
              <a:buClr>
                <a:srgbClr val="000000"/>
              </a:buClr>
            </a:pPr>
            <a:endParaRPr lang="en-GB" sz="1400" kern="0" dirty="0">
              <a:solidFill>
                <a:srgbClr val="FFFFFF"/>
              </a:solidFill>
              <a:latin typeface="Arial"/>
              <a:cs typeface="Arial"/>
              <a:sym typeface="Arial"/>
            </a:endParaRPr>
          </a:p>
          <a:p>
            <a:pPr>
              <a:buClr>
                <a:srgbClr val="000000"/>
              </a:buClr>
            </a:pPr>
            <a:r>
              <a:rPr lang="en-GB" sz="1400" kern="0" dirty="0">
                <a:solidFill>
                  <a:srgbClr val="FFFFFF"/>
                </a:solidFill>
                <a:latin typeface="Arial"/>
                <a:cs typeface="Arial"/>
                <a:sym typeface="Arial"/>
              </a:rPr>
              <a:t>Address concerns early and avoid allowing issues to escalate.</a:t>
            </a:r>
          </a:p>
          <a:p>
            <a:pPr>
              <a:buClr>
                <a:srgbClr val="000000"/>
              </a:buClr>
            </a:pPr>
            <a:endParaRPr lang="en-GB" sz="1400" kern="0" dirty="0">
              <a:solidFill>
                <a:srgbClr val="FFFFFF"/>
              </a:solidFill>
              <a:latin typeface="Arial"/>
              <a:cs typeface="Arial"/>
              <a:sym typeface="Arial"/>
            </a:endParaRPr>
          </a:p>
          <a:p>
            <a:pPr>
              <a:buClr>
                <a:srgbClr val="000000"/>
              </a:buClr>
            </a:pPr>
            <a:r>
              <a:rPr lang="en-GB" sz="1400" kern="0" dirty="0">
                <a:solidFill>
                  <a:srgbClr val="FFFFFF"/>
                </a:solidFill>
                <a:latin typeface="Arial"/>
                <a:cs typeface="Arial"/>
                <a:sym typeface="Arial"/>
              </a:rPr>
              <a:t>Be clear about what school can do, what parents can do and the agreed next steps.</a:t>
            </a:r>
          </a:p>
          <a:p>
            <a:pPr>
              <a:buClr>
                <a:srgbClr val="000000"/>
              </a:buClr>
            </a:pPr>
            <a:endParaRPr lang="en-GB" sz="1400" kern="0" dirty="0">
              <a:solidFill>
                <a:srgbClr val="FFFFFF"/>
              </a:solidFill>
              <a:latin typeface="Arial"/>
              <a:cs typeface="Arial"/>
              <a:sym typeface="Arial"/>
            </a:endParaRPr>
          </a:p>
          <a:p>
            <a:pPr>
              <a:buClr>
                <a:srgbClr val="000000"/>
              </a:buClr>
            </a:pPr>
            <a:r>
              <a:rPr lang="en-GB" sz="1400" kern="0" dirty="0">
                <a:solidFill>
                  <a:srgbClr val="FFFFFF"/>
                </a:solidFill>
                <a:latin typeface="Arial"/>
                <a:cs typeface="Arial"/>
                <a:sym typeface="Arial"/>
              </a:rPr>
              <a:t>Record significant conversations and follow up agreed actions</a:t>
            </a:r>
          </a:p>
          <a:p>
            <a:pPr>
              <a:buClr>
                <a:srgbClr val="000000"/>
              </a:buClr>
            </a:pPr>
            <a:endParaRPr lang="en-GB" sz="1400" kern="0" dirty="0">
              <a:solidFill>
                <a:srgbClr val="FFFFFF"/>
              </a:solidFill>
              <a:latin typeface="Arial"/>
              <a:cs typeface="Arial"/>
              <a:sym typeface="Arial"/>
            </a:endParaRPr>
          </a:p>
          <a:p>
            <a:pPr>
              <a:buClr>
                <a:srgbClr val="000000"/>
              </a:buClr>
            </a:pPr>
            <a:r>
              <a:rPr lang="en-GB" sz="1400" kern="0" dirty="0">
                <a:solidFill>
                  <a:srgbClr val="FFFFFF"/>
                </a:solidFill>
                <a:latin typeface="Arial"/>
                <a:cs typeface="Arial"/>
                <a:sym typeface="Arial"/>
              </a:rPr>
              <a:t>Maintain confidentiality and never discuss children or families inappropriately.</a:t>
            </a:r>
          </a:p>
          <a:p>
            <a:pPr>
              <a:buClr>
                <a:srgbClr val="000000"/>
              </a:buClr>
            </a:pPr>
            <a:endParaRPr lang="en-GB" sz="1400" kern="0" dirty="0">
              <a:solidFill>
                <a:srgbClr val="FFFFFF"/>
              </a:solidFill>
              <a:latin typeface="Arial"/>
              <a:cs typeface="Arial"/>
              <a:sym typeface="Arial"/>
            </a:endParaRPr>
          </a:p>
          <a:p>
            <a:pPr>
              <a:buClr>
                <a:srgbClr val="000000"/>
              </a:buClr>
            </a:pPr>
            <a:r>
              <a:rPr lang="en-GB" sz="1400" kern="0" dirty="0">
                <a:solidFill>
                  <a:srgbClr val="FFFFFF"/>
                </a:solidFill>
                <a:latin typeface="Arial"/>
                <a:cs typeface="Arial"/>
                <a:sym typeface="Arial"/>
              </a:rPr>
              <a:t>Use agreed communication channels and involve a senior leader when needed.</a:t>
            </a:r>
          </a:p>
          <a:p>
            <a:pPr>
              <a:buClr>
                <a:srgbClr val="000000"/>
              </a:buClr>
            </a:pPr>
            <a:endParaRPr lang="en-GB" sz="1400" kern="0" dirty="0">
              <a:solidFill>
                <a:srgbClr val="FFFFFF"/>
              </a:solidFill>
              <a:latin typeface="Arial"/>
              <a:cs typeface="Arial"/>
              <a:sym typeface="Arial"/>
            </a:endParaRPr>
          </a:p>
          <a:p>
            <a:pPr>
              <a:buClr>
                <a:srgbClr val="000000"/>
              </a:buClr>
            </a:pPr>
            <a:r>
              <a:rPr lang="en-GB" sz="1400" kern="0" dirty="0">
                <a:solidFill>
                  <a:srgbClr val="FFFFFF"/>
                </a:solidFill>
                <a:latin typeface="Arial"/>
                <a:cs typeface="Arial"/>
                <a:sym typeface="Arial"/>
              </a:rPr>
              <a:t>We may not always agree, but we must always communicate respectfully and remain focused on the child.</a:t>
            </a:r>
          </a:p>
        </p:txBody>
      </p:sp>
    </p:spTree>
    <p:extLst>
      <p:ext uri="{BB962C8B-B14F-4D97-AF65-F5344CB8AC3E}">
        <p14:creationId xmlns:p14="http://schemas.microsoft.com/office/powerpoint/2010/main" val="3996959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A19327-E75B-496E-87D8-9432AAF2F2BA}"/>
              </a:ext>
            </a:extLst>
          </p:cNvPr>
          <p:cNvPicPr>
            <a:picLocks noChangeAspect="1"/>
          </p:cNvPicPr>
          <p:nvPr/>
        </p:nvPicPr>
        <p:blipFill>
          <a:blip r:embed="rId2"/>
          <a:stretch>
            <a:fillRect/>
          </a:stretch>
        </p:blipFill>
        <p:spPr>
          <a:xfrm>
            <a:off x="0" y="0"/>
            <a:ext cx="12253822" cy="6858000"/>
          </a:xfrm>
          <a:prstGeom prst="rect">
            <a:avLst/>
          </a:prstGeom>
        </p:spPr>
      </p:pic>
      <p:sp>
        <p:nvSpPr>
          <p:cNvPr id="5" name="TextBox 4">
            <a:extLst>
              <a:ext uri="{FF2B5EF4-FFF2-40B4-BE49-F238E27FC236}">
                <a16:creationId xmlns:a16="http://schemas.microsoft.com/office/drawing/2014/main" id="{D7E2AD8B-B7B7-44B7-B8BC-243231C71871}"/>
              </a:ext>
            </a:extLst>
          </p:cNvPr>
          <p:cNvSpPr txBox="1"/>
          <p:nvPr/>
        </p:nvSpPr>
        <p:spPr>
          <a:xfrm>
            <a:off x="1846730" y="2608746"/>
            <a:ext cx="8202706" cy="954107"/>
          </a:xfrm>
          <a:prstGeom prst="rect">
            <a:avLst/>
          </a:prstGeom>
          <a:noFill/>
        </p:spPr>
        <p:txBody>
          <a:bodyPr wrap="square">
            <a:spAutoFit/>
          </a:bodyPr>
          <a:lstStyle/>
          <a:p>
            <a:pPr algn="ctr">
              <a:lnSpc>
                <a:spcPct val="100000"/>
              </a:lnSpc>
              <a:spcBef>
                <a:spcPts val="0"/>
              </a:spcBef>
              <a:buClr>
                <a:schemeClr val="lt1"/>
              </a:buClr>
              <a:buSzPts val="4400"/>
              <a:buFont typeface="Calibri"/>
              <a:buNone/>
            </a:pPr>
            <a:r>
              <a:rPr lang="en-GB" sz="2800" b="1" dirty="0">
                <a:latin typeface="Letter-join Air Plus 40" panose="02000805000000020003" pitchFamily="50" charset="0"/>
              </a:rPr>
              <a:t>Please do not hesitate to contact myself if you have any questions! </a:t>
            </a:r>
          </a:p>
        </p:txBody>
      </p:sp>
      <p:pic>
        <p:nvPicPr>
          <p:cNvPr id="8" name="Picture 7">
            <a:extLst>
              <a:ext uri="{FF2B5EF4-FFF2-40B4-BE49-F238E27FC236}">
                <a16:creationId xmlns:a16="http://schemas.microsoft.com/office/drawing/2014/main" id="{E7274290-DA35-4D51-AD64-746AC7C71143}"/>
              </a:ext>
            </a:extLst>
          </p:cNvPr>
          <p:cNvPicPr>
            <a:picLocks noChangeAspect="1"/>
          </p:cNvPicPr>
          <p:nvPr/>
        </p:nvPicPr>
        <p:blipFill>
          <a:blip r:embed="rId3"/>
          <a:stretch>
            <a:fillRect/>
          </a:stretch>
        </p:blipFill>
        <p:spPr>
          <a:xfrm>
            <a:off x="4159622" y="113298"/>
            <a:ext cx="2678853" cy="1903778"/>
          </a:xfrm>
          <a:prstGeom prst="rect">
            <a:avLst/>
          </a:prstGeom>
        </p:spPr>
      </p:pic>
      <p:pic>
        <p:nvPicPr>
          <p:cNvPr id="10" name="Picture 9">
            <a:extLst>
              <a:ext uri="{FF2B5EF4-FFF2-40B4-BE49-F238E27FC236}">
                <a16:creationId xmlns:a16="http://schemas.microsoft.com/office/drawing/2014/main" id="{A0C1EFEB-092E-4DCC-8F35-B5ABB6AE7EB7}"/>
              </a:ext>
            </a:extLst>
          </p:cNvPr>
          <p:cNvPicPr>
            <a:picLocks noChangeAspect="1"/>
          </p:cNvPicPr>
          <p:nvPr/>
        </p:nvPicPr>
        <p:blipFill>
          <a:blip r:embed="rId4"/>
          <a:stretch>
            <a:fillRect/>
          </a:stretch>
        </p:blipFill>
        <p:spPr>
          <a:xfrm>
            <a:off x="4401669" y="3894547"/>
            <a:ext cx="2709573" cy="2350072"/>
          </a:xfrm>
          <a:prstGeom prst="rect">
            <a:avLst/>
          </a:prstGeom>
        </p:spPr>
      </p:pic>
    </p:spTree>
    <p:extLst>
      <p:ext uri="{BB962C8B-B14F-4D97-AF65-F5344CB8AC3E}">
        <p14:creationId xmlns:p14="http://schemas.microsoft.com/office/powerpoint/2010/main" val="4712725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1429</Words>
  <Application>Microsoft Office PowerPoint</Application>
  <PresentationFormat>Widescreen</PresentationFormat>
  <Paragraphs>184</Paragraphs>
  <Slides>23</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Arial</vt:lpstr>
      <vt:lpstr>Calibri</vt:lpstr>
      <vt:lpstr>Calibri Light</vt:lpstr>
      <vt:lpstr>Letter-join Air Plus 40</vt:lpstr>
      <vt:lpstr>Letter-join Plus 40</vt:lpstr>
      <vt:lpstr>Office Theme</vt:lpstr>
      <vt:lpstr>1_Office Theme</vt:lpstr>
      <vt:lpstr>PowerPoint Presentation</vt:lpstr>
      <vt:lpstr>PowerPoint Presentation</vt:lpstr>
      <vt:lpstr>School day</vt:lpstr>
      <vt:lpstr>PowerPoint Presentation</vt:lpstr>
      <vt:lpstr>PowerPoint Presentation</vt:lpstr>
      <vt:lpstr>PowerPoint Presentation</vt:lpstr>
      <vt:lpstr>PowerPoint Presentation</vt:lpstr>
      <vt:lpstr>PowerPoint Presentation</vt:lpstr>
      <vt:lpstr>Expectations and Standards: The St Matthew’s Way </vt:lpstr>
      <vt:lpstr>Good to be Green….</vt:lpstr>
      <vt:lpstr> Home/School Agreement / Behaviour and relationship Policy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Coming soon</vt:lpstr>
      <vt:lpstr>  Further information can be found on our school website</vt:lpstr>
      <vt:lpstr>Working in Partnership with Parents – Our promise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 Milner</dc:creator>
  <cp:lastModifiedBy>Claire Sime</cp:lastModifiedBy>
  <cp:revision>10</cp:revision>
  <dcterms:created xsi:type="dcterms:W3CDTF">2026-07-05T19:42:16Z</dcterms:created>
  <dcterms:modified xsi:type="dcterms:W3CDTF">2026-09-14T16:38:55Z</dcterms:modified>
</cp:coreProperties>
</file>