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5"/>
  </p:notesMasterIdLst>
  <p:sldIdLst>
    <p:sldId id="256" r:id="rId2"/>
    <p:sldId id="271" r:id="rId3"/>
    <p:sldId id="257" r:id="rId4"/>
    <p:sldId id="258" r:id="rId5"/>
    <p:sldId id="259" r:id="rId6"/>
    <p:sldId id="274" r:id="rId7"/>
    <p:sldId id="273" r:id="rId8"/>
    <p:sldId id="275" r:id="rId9"/>
    <p:sldId id="260" r:id="rId10"/>
    <p:sldId id="261" r:id="rId11"/>
    <p:sldId id="284" r:id="rId12"/>
    <p:sldId id="262" r:id="rId13"/>
    <p:sldId id="263" r:id="rId14"/>
    <p:sldId id="264" r:id="rId15"/>
    <p:sldId id="266" r:id="rId16"/>
    <p:sldId id="267" r:id="rId17"/>
    <p:sldId id="268" r:id="rId18"/>
    <p:sldId id="281" r:id="rId19"/>
    <p:sldId id="269" r:id="rId20"/>
    <p:sldId id="279" r:id="rId21"/>
    <p:sldId id="278" r:id="rId22"/>
    <p:sldId id="283" r:id="rId23"/>
    <p:sldId id="270" r:id="rId24"/>
  </p:sldIdLst>
  <p:sldSz cx="9144000" cy="6858000" type="screen4x3"/>
  <p:notesSz cx="7053263" cy="1018698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vxmUJDlXcAHRpCx5V4WEagd+uo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47" autoAdjust="0"/>
    <p:restoredTop sz="94660"/>
  </p:normalViewPr>
  <p:slideViewPr>
    <p:cSldViewPr snapToGrid="0">
      <p:cViewPr varScale="1">
        <p:scale>
          <a:sx n="80" d="100"/>
          <a:sy n="80" d="100"/>
        </p:scale>
        <p:origin x="1123"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75775" y="764000"/>
            <a:ext cx="4702400" cy="3820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8" name="Google Shape;88;p2: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3: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1" name="Google Shape;101;p4: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5: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6: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9" name="Google Shape;119;p6: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8" name="Google Shape;138;p8: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7: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5" name="Google Shape;145;p7: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28: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28: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0: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4" name="Google Shape;164;p10: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9:notes"/>
          <p:cNvSpPr txBox="1">
            <a:spLocks noGrp="1"/>
          </p:cNvSpPr>
          <p:nvPr>
            <p:ph type="body" idx="1"/>
          </p:nvPr>
        </p:nvSpPr>
        <p:spPr>
          <a:xfrm>
            <a:off x="705325" y="4838800"/>
            <a:ext cx="5642600" cy="45841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29: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4: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p14: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15:notes"/>
          <p:cNvSpPr txBox="1">
            <a:spLocks noGrp="1"/>
          </p:cNvSpPr>
          <p:nvPr>
            <p:ph type="body" idx="1"/>
          </p:nvPr>
        </p:nvSpPr>
        <p:spPr>
          <a:xfrm>
            <a:off x="705325" y="4838800"/>
            <a:ext cx="5642600" cy="45841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5" name="Google Shape;185;p15:notes"/>
          <p:cNvSpPr>
            <a:spLocks noGrp="1" noRot="1" noChangeAspect="1"/>
          </p:cNvSpPr>
          <p:nvPr>
            <p:ph type="sldImg" idx="2"/>
          </p:nvPr>
        </p:nvSpPr>
        <p:spPr>
          <a:xfrm>
            <a:off x="981075" y="763588"/>
            <a:ext cx="5092700" cy="38211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chemeClr val="lt1"/>
              </a:buClr>
              <a:buSzPts val="3200"/>
              <a:buNone/>
              <a:defRPr>
                <a:solidFill>
                  <a:schemeClr val="lt1"/>
                </a:solidFill>
              </a:defRPr>
            </a:lvl1pPr>
            <a:lvl2pPr lvl="1" algn="ctr">
              <a:lnSpc>
                <a:spcPct val="100000"/>
              </a:lnSpc>
              <a:spcBef>
                <a:spcPts val="560"/>
              </a:spcBef>
              <a:spcAft>
                <a:spcPts val="0"/>
              </a:spcAft>
              <a:buClr>
                <a:schemeClr val="lt1"/>
              </a:buClr>
              <a:buSzPts val="2800"/>
              <a:buNone/>
              <a:defRPr>
                <a:solidFill>
                  <a:schemeClr val="lt1"/>
                </a:solidFill>
              </a:defRPr>
            </a:lvl2pPr>
            <a:lvl3pPr lvl="2" algn="ctr">
              <a:lnSpc>
                <a:spcPct val="100000"/>
              </a:lnSpc>
              <a:spcBef>
                <a:spcPts val="480"/>
              </a:spcBef>
              <a:spcAft>
                <a:spcPts val="0"/>
              </a:spcAft>
              <a:buClr>
                <a:schemeClr val="lt1"/>
              </a:buClr>
              <a:buSzPts val="2400"/>
              <a:buNone/>
              <a:defRPr>
                <a:solidFill>
                  <a:schemeClr val="lt1"/>
                </a:solidFill>
              </a:defRPr>
            </a:lvl3pPr>
            <a:lvl4pPr lvl="3" algn="ctr">
              <a:lnSpc>
                <a:spcPct val="100000"/>
              </a:lnSpc>
              <a:spcBef>
                <a:spcPts val="400"/>
              </a:spcBef>
              <a:spcAft>
                <a:spcPts val="0"/>
              </a:spcAft>
              <a:buClr>
                <a:schemeClr val="lt1"/>
              </a:buClr>
              <a:buSzPts val="2000"/>
              <a:buNone/>
              <a:defRPr>
                <a:solidFill>
                  <a:schemeClr val="lt1"/>
                </a:solidFill>
              </a:defRPr>
            </a:lvl4pPr>
            <a:lvl5pPr lvl="4" algn="ctr">
              <a:lnSpc>
                <a:spcPct val="100000"/>
              </a:lnSpc>
              <a:spcBef>
                <a:spcPts val="400"/>
              </a:spcBef>
              <a:spcAft>
                <a:spcPts val="0"/>
              </a:spcAft>
              <a:buClr>
                <a:schemeClr val="lt1"/>
              </a:buClr>
              <a:buSzPts val="2000"/>
              <a:buNone/>
              <a:defRPr>
                <a:solidFill>
                  <a:schemeClr val="lt1"/>
                </a:solidFill>
              </a:defRPr>
            </a:lvl5pPr>
            <a:lvl6pPr lvl="5" algn="ctr">
              <a:lnSpc>
                <a:spcPct val="100000"/>
              </a:lnSpc>
              <a:spcBef>
                <a:spcPts val="400"/>
              </a:spcBef>
              <a:spcAft>
                <a:spcPts val="0"/>
              </a:spcAft>
              <a:buClr>
                <a:schemeClr val="lt1"/>
              </a:buClr>
              <a:buSzPts val="2000"/>
              <a:buNone/>
              <a:defRPr>
                <a:solidFill>
                  <a:schemeClr val="lt1"/>
                </a:solidFill>
              </a:defRPr>
            </a:lvl6pPr>
            <a:lvl7pPr lvl="6" algn="ctr">
              <a:lnSpc>
                <a:spcPct val="100000"/>
              </a:lnSpc>
              <a:spcBef>
                <a:spcPts val="400"/>
              </a:spcBef>
              <a:spcAft>
                <a:spcPts val="0"/>
              </a:spcAft>
              <a:buClr>
                <a:schemeClr val="lt1"/>
              </a:buClr>
              <a:buSzPts val="2000"/>
              <a:buNone/>
              <a:defRPr>
                <a:solidFill>
                  <a:schemeClr val="lt1"/>
                </a:solidFill>
              </a:defRPr>
            </a:lvl7pPr>
            <a:lvl8pPr lvl="7" algn="ctr">
              <a:lnSpc>
                <a:spcPct val="100000"/>
              </a:lnSpc>
              <a:spcBef>
                <a:spcPts val="400"/>
              </a:spcBef>
              <a:spcAft>
                <a:spcPts val="0"/>
              </a:spcAft>
              <a:buClr>
                <a:schemeClr val="lt1"/>
              </a:buClr>
              <a:buSzPts val="2000"/>
              <a:buNone/>
              <a:defRPr>
                <a:solidFill>
                  <a:schemeClr val="lt1"/>
                </a:solidFill>
              </a:defRPr>
            </a:lvl8pPr>
            <a:lvl9pPr lvl="8" algn="ctr">
              <a:lnSpc>
                <a:spcPct val="100000"/>
              </a:lnSpc>
              <a:spcBef>
                <a:spcPts val="400"/>
              </a:spcBef>
              <a:spcAft>
                <a:spcPts val="0"/>
              </a:spcAft>
              <a:buClr>
                <a:schemeClr val="lt1"/>
              </a:buClr>
              <a:buSzPts val="2000"/>
              <a:buNone/>
              <a:defRPr>
                <a:solidFill>
                  <a:schemeClr val="lt1"/>
                </a:solidFill>
              </a:defRPr>
            </a:lvl9pPr>
          </a:lstStyle>
          <a:p>
            <a:endParaRPr/>
          </a:p>
        </p:txBody>
      </p:sp>
      <p:sp>
        <p:nvSpPr>
          <p:cNvPr id="14" name="Google Shape;14;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20" name="Google Shape;20;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lt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chemeClr val="lt1"/>
              </a:buClr>
              <a:buSzPts val="2000"/>
              <a:buNone/>
              <a:defRPr sz="2000">
                <a:solidFill>
                  <a:schemeClr val="lt1"/>
                </a:solidFill>
              </a:defRPr>
            </a:lvl1pPr>
            <a:lvl2pPr marL="914400" lvl="1" indent="-228600" algn="l">
              <a:lnSpc>
                <a:spcPct val="100000"/>
              </a:lnSpc>
              <a:spcBef>
                <a:spcPts val="360"/>
              </a:spcBef>
              <a:spcAft>
                <a:spcPts val="0"/>
              </a:spcAft>
              <a:buClr>
                <a:schemeClr val="lt1"/>
              </a:buClr>
              <a:buSzPts val="1800"/>
              <a:buNone/>
              <a:defRPr sz="1800">
                <a:solidFill>
                  <a:schemeClr val="lt1"/>
                </a:solidFill>
              </a:defRPr>
            </a:lvl2pPr>
            <a:lvl3pPr marL="1371600" lvl="2" indent="-228600" algn="l">
              <a:lnSpc>
                <a:spcPct val="100000"/>
              </a:lnSpc>
              <a:spcBef>
                <a:spcPts val="320"/>
              </a:spcBef>
              <a:spcAft>
                <a:spcPts val="0"/>
              </a:spcAft>
              <a:buClr>
                <a:schemeClr val="lt1"/>
              </a:buClr>
              <a:buSzPts val="1600"/>
              <a:buNone/>
              <a:defRPr sz="1600">
                <a:solidFill>
                  <a:schemeClr val="lt1"/>
                </a:solidFill>
              </a:defRPr>
            </a:lvl3pPr>
            <a:lvl4pPr marL="1828800" lvl="3" indent="-228600" algn="l">
              <a:lnSpc>
                <a:spcPct val="100000"/>
              </a:lnSpc>
              <a:spcBef>
                <a:spcPts val="280"/>
              </a:spcBef>
              <a:spcAft>
                <a:spcPts val="0"/>
              </a:spcAft>
              <a:buClr>
                <a:schemeClr val="lt1"/>
              </a:buClr>
              <a:buSzPts val="1400"/>
              <a:buNone/>
              <a:defRPr sz="1400">
                <a:solidFill>
                  <a:schemeClr val="lt1"/>
                </a:solidFill>
              </a:defRPr>
            </a:lvl4pPr>
            <a:lvl5pPr marL="2286000" lvl="4" indent="-228600" algn="l">
              <a:lnSpc>
                <a:spcPct val="100000"/>
              </a:lnSpc>
              <a:spcBef>
                <a:spcPts val="280"/>
              </a:spcBef>
              <a:spcAft>
                <a:spcPts val="0"/>
              </a:spcAft>
              <a:buClr>
                <a:schemeClr val="lt1"/>
              </a:buClr>
              <a:buSzPts val="1400"/>
              <a:buNone/>
              <a:defRPr sz="1400">
                <a:solidFill>
                  <a:schemeClr val="lt1"/>
                </a:solidFill>
              </a:defRPr>
            </a:lvl5pPr>
            <a:lvl6pPr marL="2743200" lvl="5" indent="-228600" algn="l">
              <a:lnSpc>
                <a:spcPct val="100000"/>
              </a:lnSpc>
              <a:spcBef>
                <a:spcPts val="280"/>
              </a:spcBef>
              <a:spcAft>
                <a:spcPts val="0"/>
              </a:spcAft>
              <a:buClr>
                <a:schemeClr val="lt1"/>
              </a:buClr>
              <a:buSzPts val="1400"/>
              <a:buNone/>
              <a:defRPr sz="1400">
                <a:solidFill>
                  <a:schemeClr val="lt1"/>
                </a:solidFill>
              </a:defRPr>
            </a:lvl6pPr>
            <a:lvl7pPr marL="3200400" lvl="6" indent="-228600" algn="l">
              <a:lnSpc>
                <a:spcPct val="100000"/>
              </a:lnSpc>
              <a:spcBef>
                <a:spcPts val="280"/>
              </a:spcBef>
              <a:spcAft>
                <a:spcPts val="0"/>
              </a:spcAft>
              <a:buClr>
                <a:schemeClr val="lt1"/>
              </a:buClr>
              <a:buSzPts val="1400"/>
              <a:buNone/>
              <a:defRPr sz="1400">
                <a:solidFill>
                  <a:schemeClr val="lt1"/>
                </a:solidFill>
              </a:defRPr>
            </a:lvl7pPr>
            <a:lvl8pPr marL="3657600" lvl="7" indent="-228600" algn="l">
              <a:lnSpc>
                <a:spcPct val="100000"/>
              </a:lnSpc>
              <a:spcBef>
                <a:spcPts val="280"/>
              </a:spcBef>
              <a:spcAft>
                <a:spcPts val="0"/>
              </a:spcAft>
              <a:buClr>
                <a:schemeClr val="lt1"/>
              </a:buClr>
              <a:buSzPts val="1400"/>
              <a:buNone/>
              <a:defRPr sz="1400">
                <a:solidFill>
                  <a:schemeClr val="lt1"/>
                </a:solidFill>
              </a:defRPr>
            </a:lvl8pPr>
            <a:lvl9pPr marL="4114800" lvl="8" indent="-228600" algn="l">
              <a:lnSpc>
                <a:spcPct val="100000"/>
              </a:lnSpc>
              <a:spcBef>
                <a:spcPts val="280"/>
              </a:spcBef>
              <a:spcAft>
                <a:spcPts val="0"/>
              </a:spcAft>
              <a:buClr>
                <a:schemeClr val="lt1"/>
              </a:buClr>
              <a:buSzPts val="1400"/>
              <a:buNone/>
              <a:defRPr sz="1400">
                <a:solidFill>
                  <a:schemeClr val="lt1"/>
                </a:solidFill>
              </a:defRPr>
            </a:lvl9pPr>
          </a:lstStyle>
          <a:p>
            <a:endParaRPr/>
          </a:p>
        </p:txBody>
      </p:sp>
      <p:sp>
        <p:nvSpPr>
          <p:cNvPr id="26" name="Google Shape;26;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2" name="Google Shape;32;p20"/>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lt1"/>
              </a:buClr>
              <a:buSzPts val="2800"/>
              <a:buChar char="•"/>
              <a:defRPr sz="2800"/>
            </a:lvl1pPr>
            <a:lvl2pPr marL="914400" lvl="1" indent="-381000" algn="l">
              <a:lnSpc>
                <a:spcPct val="100000"/>
              </a:lnSpc>
              <a:spcBef>
                <a:spcPts val="480"/>
              </a:spcBef>
              <a:spcAft>
                <a:spcPts val="0"/>
              </a:spcAft>
              <a:buClr>
                <a:schemeClr val="lt1"/>
              </a:buClr>
              <a:buSzPts val="2400"/>
              <a:buChar char="–"/>
              <a:defRPr sz="2400"/>
            </a:lvl2pPr>
            <a:lvl3pPr marL="1371600" lvl="2" indent="-355600" algn="l">
              <a:lnSpc>
                <a:spcPct val="100000"/>
              </a:lnSpc>
              <a:spcBef>
                <a:spcPts val="400"/>
              </a:spcBef>
              <a:spcAft>
                <a:spcPts val="0"/>
              </a:spcAft>
              <a:buClr>
                <a:schemeClr val="lt1"/>
              </a:buClr>
              <a:buSzPts val="2000"/>
              <a:buChar char="•"/>
              <a:defRPr sz="2000"/>
            </a:lvl3pPr>
            <a:lvl4pPr marL="1828800" lvl="3" indent="-342900" algn="l">
              <a:lnSpc>
                <a:spcPct val="100000"/>
              </a:lnSpc>
              <a:spcBef>
                <a:spcPts val="360"/>
              </a:spcBef>
              <a:spcAft>
                <a:spcPts val="0"/>
              </a:spcAft>
              <a:buClr>
                <a:schemeClr val="lt1"/>
              </a:buClr>
              <a:buSzPts val="1800"/>
              <a:buChar char="–"/>
              <a:defRPr sz="1800"/>
            </a:lvl4pPr>
            <a:lvl5pPr marL="2286000" lvl="4" indent="-342900" algn="l">
              <a:lnSpc>
                <a:spcPct val="100000"/>
              </a:lnSpc>
              <a:spcBef>
                <a:spcPts val="360"/>
              </a:spcBef>
              <a:spcAft>
                <a:spcPts val="0"/>
              </a:spcAft>
              <a:buClr>
                <a:schemeClr val="lt1"/>
              </a:buClr>
              <a:buSzPts val="1800"/>
              <a:buChar char="»"/>
              <a:defRPr sz="1800"/>
            </a:lvl5pPr>
            <a:lvl6pPr marL="2743200" lvl="5" indent="-342900" algn="l">
              <a:lnSpc>
                <a:spcPct val="100000"/>
              </a:lnSpc>
              <a:spcBef>
                <a:spcPts val="360"/>
              </a:spcBef>
              <a:spcAft>
                <a:spcPts val="0"/>
              </a:spcAft>
              <a:buClr>
                <a:schemeClr val="lt1"/>
              </a:buClr>
              <a:buSzPts val="1800"/>
              <a:buChar char="•"/>
              <a:defRPr sz="1800"/>
            </a:lvl6pPr>
            <a:lvl7pPr marL="3200400" lvl="6" indent="-342900" algn="l">
              <a:lnSpc>
                <a:spcPct val="100000"/>
              </a:lnSpc>
              <a:spcBef>
                <a:spcPts val="360"/>
              </a:spcBef>
              <a:spcAft>
                <a:spcPts val="0"/>
              </a:spcAft>
              <a:buClr>
                <a:schemeClr val="lt1"/>
              </a:buClr>
              <a:buSzPts val="1800"/>
              <a:buChar char="•"/>
              <a:defRPr sz="1800"/>
            </a:lvl7pPr>
            <a:lvl8pPr marL="3657600" lvl="7" indent="-342900" algn="l">
              <a:lnSpc>
                <a:spcPct val="100000"/>
              </a:lnSpc>
              <a:spcBef>
                <a:spcPts val="360"/>
              </a:spcBef>
              <a:spcAft>
                <a:spcPts val="0"/>
              </a:spcAft>
              <a:buClr>
                <a:schemeClr val="lt1"/>
              </a:buClr>
              <a:buSzPts val="1800"/>
              <a:buChar char="•"/>
              <a:defRPr sz="1800"/>
            </a:lvl8pPr>
            <a:lvl9pPr marL="4114800" lvl="8" indent="-342900" algn="l">
              <a:lnSpc>
                <a:spcPct val="100000"/>
              </a:lnSpc>
              <a:spcBef>
                <a:spcPts val="360"/>
              </a:spcBef>
              <a:spcAft>
                <a:spcPts val="0"/>
              </a:spcAft>
              <a:buClr>
                <a:schemeClr val="lt1"/>
              </a:buClr>
              <a:buSzPts val="1800"/>
              <a:buChar char="•"/>
              <a:defRPr sz="1800"/>
            </a:lvl9pPr>
          </a:lstStyle>
          <a:p>
            <a:endParaRPr/>
          </a:p>
        </p:txBody>
      </p:sp>
      <p:sp>
        <p:nvSpPr>
          <p:cNvPr id="33" name="Google Shape;33;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39" name="Google Shape;39;p2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0" name="Google Shape;40;p21"/>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lt1"/>
              </a:buClr>
              <a:buSzPts val="2400"/>
              <a:buNone/>
              <a:defRPr sz="2400" b="1"/>
            </a:lvl1pPr>
            <a:lvl2pPr marL="914400" lvl="1" indent="-228600" algn="l">
              <a:lnSpc>
                <a:spcPct val="100000"/>
              </a:lnSpc>
              <a:spcBef>
                <a:spcPts val="400"/>
              </a:spcBef>
              <a:spcAft>
                <a:spcPts val="0"/>
              </a:spcAft>
              <a:buClr>
                <a:schemeClr val="lt1"/>
              </a:buClr>
              <a:buSzPts val="2000"/>
              <a:buNone/>
              <a:defRPr sz="2000" b="1"/>
            </a:lvl2pPr>
            <a:lvl3pPr marL="1371600" lvl="2" indent="-228600" algn="l">
              <a:lnSpc>
                <a:spcPct val="100000"/>
              </a:lnSpc>
              <a:spcBef>
                <a:spcPts val="360"/>
              </a:spcBef>
              <a:spcAft>
                <a:spcPts val="0"/>
              </a:spcAft>
              <a:buClr>
                <a:schemeClr val="lt1"/>
              </a:buClr>
              <a:buSzPts val="1800"/>
              <a:buNone/>
              <a:defRPr sz="1800" b="1"/>
            </a:lvl3pPr>
            <a:lvl4pPr marL="1828800" lvl="3" indent="-228600" algn="l">
              <a:lnSpc>
                <a:spcPct val="100000"/>
              </a:lnSpc>
              <a:spcBef>
                <a:spcPts val="320"/>
              </a:spcBef>
              <a:spcAft>
                <a:spcPts val="0"/>
              </a:spcAft>
              <a:buClr>
                <a:schemeClr val="lt1"/>
              </a:buClr>
              <a:buSzPts val="1600"/>
              <a:buNone/>
              <a:defRPr sz="1600" b="1"/>
            </a:lvl4pPr>
            <a:lvl5pPr marL="2286000" lvl="4" indent="-228600" algn="l">
              <a:lnSpc>
                <a:spcPct val="100000"/>
              </a:lnSpc>
              <a:spcBef>
                <a:spcPts val="320"/>
              </a:spcBef>
              <a:spcAft>
                <a:spcPts val="0"/>
              </a:spcAft>
              <a:buClr>
                <a:schemeClr val="lt1"/>
              </a:buClr>
              <a:buSzPts val="1600"/>
              <a:buNone/>
              <a:defRPr sz="1600" b="1"/>
            </a:lvl5pPr>
            <a:lvl6pPr marL="2743200" lvl="5" indent="-228600" algn="l">
              <a:lnSpc>
                <a:spcPct val="100000"/>
              </a:lnSpc>
              <a:spcBef>
                <a:spcPts val="320"/>
              </a:spcBef>
              <a:spcAft>
                <a:spcPts val="0"/>
              </a:spcAft>
              <a:buClr>
                <a:schemeClr val="lt1"/>
              </a:buClr>
              <a:buSzPts val="1600"/>
              <a:buNone/>
              <a:defRPr sz="1600" b="1"/>
            </a:lvl6pPr>
            <a:lvl7pPr marL="3200400" lvl="6" indent="-228600" algn="l">
              <a:lnSpc>
                <a:spcPct val="100000"/>
              </a:lnSpc>
              <a:spcBef>
                <a:spcPts val="320"/>
              </a:spcBef>
              <a:spcAft>
                <a:spcPts val="0"/>
              </a:spcAft>
              <a:buClr>
                <a:schemeClr val="lt1"/>
              </a:buClr>
              <a:buSzPts val="1600"/>
              <a:buNone/>
              <a:defRPr sz="1600" b="1"/>
            </a:lvl7pPr>
            <a:lvl8pPr marL="3657600" lvl="7" indent="-228600" algn="l">
              <a:lnSpc>
                <a:spcPct val="100000"/>
              </a:lnSpc>
              <a:spcBef>
                <a:spcPts val="320"/>
              </a:spcBef>
              <a:spcAft>
                <a:spcPts val="0"/>
              </a:spcAft>
              <a:buClr>
                <a:schemeClr val="lt1"/>
              </a:buClr>
              <a:buSzPts val="1600"/>
              <a:buNone/>
              <a:defRPr sz="1600" b="1"/>
            </a:lvl8pPr>
            <a:lvl9pPr marL="4114800" lvl="8" indent="-228600" algn="l">
              <a:lnSpc>
                <a:spcPct val="100000"/>
              </a:lnSpc>
              <a:spcBef>
                <a:spcPts val="320"/>
              </a:spcBef>
              <a:spcAft>
                <a:spcPts val="0"/>
              </a:spcAft>
              <a:buClr>
                <a:schemeClr val="lt1"/>
              </a:buClr>
              <a:buSzPts val="1600"/>
              <a:buNone/>
              <a:defRPr sz="1600" b="1"/>
            </a:lvl9pPr>
          </a:lstStyle>
          <a:p>
            <a:endParaRPr/>
          </a:p>
        </p:txBody>
      </p:sp>
      <p:sp>
        <p:nvSpPr>
          <p:cNvPr id="41" name="Google Shape;41;p2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lt1"/>
              </a:buClr>
              <a:buSzPts val="2400"/>
              <a:buChar char="•"/>
              <a:defRPr sz="2400"/>
            </a:lvl1pPr>
            <a:lvl2pPr marL="914400" lvl="1" indent="-355600" algn="l">
              <a:lnSpc>
                <a:spcPct val="100000"/>
              </a:lnSpc>
              <a:spcBef>
                <a:spcPts val="400"/>
              </a:spcBef>
              <a:spcAft>
                <a:spcPts val="0"/>
              </a:spcAft>
              <a:buClr>
                <a:schemeClr val="lt1"/>
              </a:buClr>
              <a:buSzPts val="2000"/>
              <a:buChar char="–"/>
              <a:defRPr sz="2000"/>
            </a:lvl2pPr>
            <a:lvl3pPr marL="1371600" lvl="2" indent="-342900" algn="l">
              <a:lnSpc>
                <a:spcPct val="100000"/>
              </a:lnSpc>
              <a:spcBef>
                <a:spcPts val="360"/>
              </a:spcBef>
              <a:spcAft>
                <a:spcPts val="0"/>
              </a:spcAft>
              <a:buClr>
                <a:schemeClr val="lt1"/>
              </a:buClr>
              <a:buSzPts val="1800"/>
              <a:buChar char="•"/>
              <a:defRPr sz="1800"/>
            </a:lvl3pPr>
            <a:lvl4pPr marL="1828800" lvl="3" indent="-330200" algn="l">
              <a:lnSpc>
                <a:spcPct val="100000"/>
              </a:lnSpc>
              <a:spcBef>
                <a:spcPts val="320"/>
              </a:spcBef>
              <a:spcAft>
                <a:spcPts val="0"/>
              </a:spcAft>
              <a:buClr>
                <a:schemeClr val="lt1"/>
              </a:buClr>
              <a:buSzPts val="1600"/>
              <a:buChar char="–"/>
              <a:defRPr sz="1600"/>
            </a:lvl4pPr>
            <a:lvl5pPr marL="2286000" lvl="4" indent="-330200" algn="l">
              <a:lnSpc>
                <a:spcPct val="100000"/>
              </a:lnSpc>
              <a:spcBef>
                <a:spcPts val="320"/>
              </a:spcBef>
              <a:spcAft>
                <a:spcPts val="0"/>
              </a:spcAft>
              <a:buClr>
                <a:schemeClr val="lt1"/>
              </a:buClr>
              <a:buSzPts val="1600"/>
              <a:buChar char="»"/>
              <a:defRPr sz="1600"/>
            </a:lvl5pPr>
            <a:lvl6pPr marL="2743200" lvl="5" indent="-330200" algn="l">
              <a:lnSpc>
                <a:spcPct val="100000"/>
              </a:lnSpc>
              <a:spcBef>
                <a:spcPts val="320"/>
              </a:spcBef>
              <a:spcAft>
                <a:spcPts val="0"/>
              </a:spcAft>
              <a:buClr>
                <a:schemeClr val="lt1"/>
              </a:buClr>
              <a:buSzPts val="1600"/>
              <a:buChar char="•"/>
              <a:defRPr sz="1600"/>
            </a:lvl6pPr>
            <a:lvl7pPr marL="3200400" lvl="6" indent="-330200" algn="l">
              <a:lnSpc>
                <a:spcPct val="100000"/>
              </a:lnSpc>
              <a:spcBef>
                <a:spcPts val="320"/>
              </a:spcBef>
              <a:spcAft>
                <a:spcPts val="0"/>
              </a:spcAft>
              <a:buClr>
                <a:schemeClr val="lt1"/>
              </a:buClr>
              <a:buSzPts val="1600"/>
              <a:buChar char="•"/>
              <a:defRPr sz="1600"/>
            </a:lvl7pPr>
            <a:lvl8pPr marL="3657600" lvl="7" indent="-330200" algn="l">
              <a:lnSpc>
                <a:spcPct val="100000"/>
              </a:lnSpc>
              <a:spcBef>
                <a:spcPts val="320"/>
              </a:spcBef>
              <a:spcAft>
                <a:spcPts val="0"/>
              </a:spcAft>
              <a:buClr>
                <a:schemeClr val="lt1"/>
              </a:buClr>
              <a:buSzPts val="1600"/>
              <a:buChar char="•"/>
              <a:defRPr sz="1600"/>
            </a:lvl8pPr>
            <a:lvl9pPr marL="4114800" lvl="8" indent="-330200" algn="l">
              <a:lnSpc>
                <a:spcPct val="100000"/>
              </a:lnSpc>
              <a:spcBef>
                <a:spcPts val="320"/>
              </a:spcBef>
              <a:spcAft>
                <a:spcPts val="0"/>
              </a:spcAft>
              <a:buClr>
                <a:schemeClr val="lt1"/>
              </a:buClr>
              <a:buSzPts val="1600"/>
              <a:buChar char="•"/>
              <a:defRPr sz="1600"/>
            </a:lvl9pPr>
          </a:lstStyle>
          <a:p>
            <a:endParaRPr/>
          </a:p>
        </p:txBody>
      </p:sp>
      <p:sp>
        <p:nvSpPr>
          <p:cNvPr id="42" name="Google Shape;42;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lt1"/>
              </a:buClr>
              <a:buSzPts val="3200"/>
              <a:buChar char="•"/>
              <a:defRPr sz="3200"/>
            </a:lvl1pPr>
            <a:lvl2pPr marL="914400" lvl="1" indent="-406400" algn="l">
              <a:lnSpc>
                <a:spcPct val="100000"/>
              </a:lnSpc>
              <a:spcBef>
                <a:spcPts val="560"/>
              </a:spcBef>
              <a:spcAft>
                <a:spcPts val="0"/>
              </a:spcAft>
              <a:buClr>
                <a:schemeClr val="lt1"/>
              </a:buClr>
              <a:buSzPts val="2800"/>
              <a:buChar char="–"/>
              <a:defRPr sz="2800"/>
            </a:lvl2pPr>
            <a:lvl3pPr marL="1371600" lvl="2" indent="-381000" algn="l">
              <a:lnSpc>
                <a:spcPct val="100000"/>
              </a:lnSpc>
              <a:spcBef>
                <a:spcPts val="480"/>
              </a:spcBef>
              <a:spcAft>
                <a:spcPts val="0"/>
              </a:spcAft>
              <a:buClr>
                <a:schemeClr val="lt1"/>
              </a:buClr>
              <a:buSzPts val="2400"/>
              <a:buChar char="•"/>
              <a:defRPr sz="2400"/>
            </a:lvl3pPr>
            <a:lvl4pPr marL="1828800" lvl="3" indent="-355600" algn="l">
              <a:lnSpc>
                <a:spcPct val="100000"/>
              </a:lnSpc>
              <a:spcBef>
                <a:spcPts val="400"/>
              </a:spcBef>
              <a:spcAft>
                <a:spcPts val="0"/>
              </a:spcAft>
              <a:buClr>
                <a:schemeClr val="lt1"/>
              </a:buClr>
              <a:buSzPts val="2000"/>
              <a:buChar char="–"/>
              <a:defRPr sz="2000"/>
            </a:lvl4pPr>
            <a:lvl5pPr marL="2286000" lvl="4" indent="-355600" algn="l">
              <a:lnSpc>
                <a:spcPct val="100000"/>
              </a:lnSpc>
              <a:spcBef>
                <a:spcPts val="400"/>
              </a:spcBef>
              <a:spcAft>
                <a:spcPts val="0"/>
              </a:spcAft>
              <a:buClr>
                <a:schemeClr val="lt1"/>
              </a:buClr>
              <a:buSzPts val="2000"/>
              <a:buChar char="»"/>
              <a:defRPr sz="2000"/>
            </a:lvl5pPr>
            <a:lvl6pPr marL="2743200" lvl="5" indent="-355600" algn="l">
              <a:lnSpc>
                <a:spcPct val="100000"/>
              </a:lnSpc>
              <a:spcBef>
                <a:spcPts val="400"/>
              </a:spcBef>
              <a:spcAft>
                <a:spcPts val="0"/>
              </a:spcAft>
              <a:buClr>
                <a:schemeClr val="lt1"/>
              </a:buClr>
              <a:buSzPts val="2000"/>
              <a:buChar char="•"/>
              <a:defRPr sz="2000"/>
            </a:lvl6pPr>
            <a:lvl7pPr marL="3200400" lvl="6" indent="-355600" algn="l">
              <a:lnSpc>
                <a:spcPct val="100000"/>
              </a:lnSpc>
              <a:spcBef>
                <a:spcPts val="400"/>
              </a:spcBef>
              <a:spcAft>
                <a:spcPts val="0"/>
              </a:spcAft>
              <a:buClr>
                <a:schemeClr val="lt1"/>
              </a:buClr>
              <a:buSzPts val="2000"/>
              <a:buChar char="•"/>
              <a:defRPr sz="2000"/>
            </a:lvl7pPr>
            <a:lvl8pPr marL="3657600" lvl="7" indent="-355600" algn="l">
              <a:lnSpc>
                <a:spcPct val="100000"/>
              </a:lnSpc>
              <a:spcBef>
                <a:spcPts val="400"/>
              </a:spcBef>
              <a:spcAft>
                <a:spcPts val="0"/>
              </a:spcAft>
              <a:buClr>
                <a:schemeClr val="lt1"/>
              </a:buClr>
              <a:buSzPts val="2000"/>
              <a:buChar char="•"/>
              <a:defRPr sz="2000"/>
            </a:lvl8pPr>
            <a:lvl9pPr marL="4114800" lvl="8" indent="-355600" algn="l">
              <a:lnSpc>
                <a:spcPct val="100000"/>
              </a:lnSpc>
              <a:spcBef>
                <a:spcPts val="400"/>
              </a:spcBef>
              <a:spcAft>
                <a:spcPts val="0"/>
              </a:spcAft>
              <a:buClr>
                <a:schemeClr val="lt1"/>
              </a:buClr>
              <a:buSzPts val="2000"/>
              <a:buChar char="•"/>
              <a:defRPr sz="2000"/>
            </a:lvl9pPr>
          </a:lstStyle>
          <a:p>
            <a:endParaRPr/>
          </a:p>
        </p:txBody>
      </p:sp>
      <p:sp>
        <p:nvSpPr>
          <p:cNvPr id="57" name="Google Shape;57;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58" name="Google Shape;5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lt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1792288" y="612775"/>
            <a:ext cx="5486400" cy="4114800"/>
          </a:xfrm>
          <a:prstGeom prst="rect">
            <a:avLst/>
          </a:prstGeom>
          <a:noFill/>
          <a:ln>
            <a:noFill/>
          </a:ln>
        </p:spPr>
      </p:sp>
      <p:sp>
        <p:nvSpPr>
          <p:cNvPr id="64" name="Google Shape;64;p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lt1"/>
              </a:buClr>
              <a:buSzPts val="1400"/>
              <a:buNone/>
              <a:defRPr sz="1400"/>
            </a:lvl1pPr>
            <a:lvl2pPr marL="914400" lvl="1" indent="-228600" algn="l">
              <a:lnSpc>
                <a:spcPct val="100000"/>
              </a:lnSpc>
              <a:spcBef>
                <a:spcPts val="240"/>
              </a:spcBef>
              <a:spcAft>
                <a:spcPts val="0"/>
              </a:spcAft>
              <a:buClr>
                <a:schemeClr val="lt1"/>
              </a:buClr>
              <a:buSzPts val="1200"/>
              <a:buNone/>
              <a:defRPr sz="1200"/>
            </a:lvl2pPr>
            <a:lvl3pPr marL="1371600" lvl="2" indent="-228600" algn="l">
              <a:lnSpc>
                <a:spcPct val="100000"/>
              </a:lnSpc>
              <a:spcBef>
                <a:spcPts val="200"/>
              </a:spcBef>
              <a:spcAft>
                <a:spcPts val="0"/>
              </a:spcAft>
              <a:buClr>
                <a:schemeClr val="lt1"/>
              </a:buClr>
              <a:buSzPts val="1000"/>
              <a:buNone/>
              <a:defRPr sz="1000"/>
            </a:lvl3pPr>
            <a:lvl4pPr marL="1828800" lvl="3" indent="-228600" algn="l">
              <a:lnSpc>
                <a:spcPct val="100000"/>
              </a:lnSpc>
              <a:spcBef>
                <a:spcPts val="180"/>
              </a:spcBef>
              <a:spcAft>
                <a:spcPts val="0"/>
              </a:spcAft>
              <a:buClr>
                <a:schemeClr val="lt1"/>
              </a:buClr>
              <a:buSzPts val="900"/>
              <a:buNone/>
              <a:defRPr sz="900"/>
            </a:lvl4pPr>
            <a:lvl5pPr marL="2286000" lvl="4" indent="-228600" algn="l">
              <a:lnSpc>
                <a:spcPct val="100000"/>
              </a:lnSpc>
              <a:spcBef>
                <a:spcPts val="180"/>
              </a:spcBef>
              <a:spcAft>
                <a:spcPts val="0"/>
              </a:spcAft>
              <a:buClr>
                <a:schemeClr val="lt1"/>
              </a:buClr>
              <a:buSzPts val="900"/>
              <a:buNone/>
              <a:defRPr sz="900"/>
            </a:lvl5pPr>
            <a:lvl6pPr marL="2743200" lvl="5" indent="-228600" algn="l">
              <a:lnSpc>
                <a:spcPct val="100000"/>
              </a:lnSpc>
              <a:spcBef>
                <a:spcPts val="180"/>
              </a:spcBef>
              <a:spcAft>
                <a:spcPts val="0"/>
              </a:spcAft>
              <a:buClr>
                <a:schemeClr val="lt1"/>
              </a:buClr>
              <a:buSzPts val="900"/>
              <a:buNone/>
              <a:defRPr sz="900"/>
            </a:lvl6pPr>
            <a:lvl7pPr marL="3200400" lvl="6" indent="-228600" algn="l">
              <a:lnSpc>
                <a:spcPct val="100000"/>
              </a:lnSpc>
              <a:spcBef>
                <a:spcPts val="180"/>
              </a:spcBef>
              <a:spcAft>
                <a:spcPts val="0"/>
              </a:spcAft>
              <a:buClr>
                <a:schemeClr val="lt1"/>
              </a:buClr>
              <a:buSzPts val="900"/>
              <a:buNone/>
              <a:defRPr sz="900"/>
            </a:lvl7pPr>
            <a:lvl8pPr marL="3657600" lvl="7" indent="-228600" algn="l">
              <a:lnSpc>
                <a:spcPct val="100000"/>
              </a:lnSpc>
              <a:spcBef>
                <a:spcPts val="180"/>
              </a:spcBef>
              <a:spcAft>
                <a:spcPts val="0"/>
              </a:spcAft>
              <a:buClr>
                <a:schemeClr val="lt1"/>
              </a:buClr>
              <a:buSzPts val="900"/>
              <a:buNone/>
              <a:defRPr sz="900"/>
            </a:lvl8pPr>
            <a:lvl9pPr marL="4114800" lvl="8" indent="-228600" algn="l">
              <a:lnSpc>
                <a:spcPct val="100000"/>
              </a:lnSpc>
              <a:spcBef>
                <a:spcPts val="180"/>
              </a:spcBef>
              <a:spcAft>
                <a:spcPts val="0"/>
              </a:spcAft>
              <a:buClr>
                <a:schemeClr val="lt1"/>
              </a:buClr>
              <a:buSzPts val="900"/>
              <a:buNone/>
              <a:defRPr sz="900"/>
            </a:lvl9pPr>
          </a:lstStyle>
          <a:p>
            <a:endParaRPr/>
          </a:p>
        </p:txBody>
      </p:sp>
      <p:sp>
        <p:nvSpPr>
          <p:cNvPr id="65" name="Google Shape;65;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1" name="Google Shape;7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lt1"/>
              </a:buClr>
              <a:buSzPts val="1800"/>
              <a:buChar char="•"/>
              <a:defRPr/>
            </a:lvl1pPr>
            <a:lvl2pPr marL="914400" lvl="1" indent="-342900" algn="l">
              <a:lnSpc>
                <a:spcPct val="100000"/>
              </a:lnSpc>
              <a:spcBef>
                <a:spcPts val="360"/>
              </a:spcBef>
              <a:spcAft>
                <a:spcPts val="0"/>
              </a:spcAft>
              <a:buClr>
                <a:schemeClr val="lt1"/>
              </a:buClr>
              <a:buSzPts val="1800"/>
              <a:buChar char="–"/>
              <a:defRPr/>
            </a:lvl2pPr>
            <a:lvl3pPr marL="1371600" lvl="2" indent="-342900" algn="l">
              <a:lnSpc>
                <a:spcPct val="100000"/>
              </a:lnSpc>
              <a:spcBef>
                <a:spcPts val="360"/>
              </a:spcBef>
              <a:spcAft>
                <a:spcPts val="0"/>
              </a:spcAft>
              <a:buClr>
                <a:schemeClr val="lt1"/>
              </a:buClr>
              <a:buSzPts val="1800"/>
              <a:buChar char="•"/>
              <a:defRPr/>
            </a:lvl3pPr>
            <a:lvl4pPr marL="1828800" lvl="3" indent="-342900" algn="l">
              <a:lnSpc>
                <a:spcPct val="100000"/>
              </a:lnSpc>
              <a:spcBef>
                <a:spcPts val="360"/>
              </a:spcBef>
              <a:spcAft>
                <a:spcPts val="0"/>
              </a:spcAft>
              <a:buClr>
                <a:schemeClr val="lt1"/>
              </a:buClr>
              <a:buSzPts val="1800"/>
              <a:buChar char="–"/>
              <a:defRPr/>
            </a:lvl4pPr>
            <a:lvl5pPr marL="2286000" lvl="4" indent="-342900" algn="l">
              <a:lnSpc>
                <a:spcPct val="100000"/>
              </a:lnSpc>
              <a:spcBef>
                <a:spcPts val="360"/>
              </a:spcBef>
              <a:spcAft>
                <a:spcPts val="0"/>
              </a:spcAft>
              <a:buClr>
                <a:schemeClr val="lt1"/>
              </a:buClr>
              <a:buSzPts val="1800"/>
              <a:buChar char="»"/>
              <a:defRPr/>
            </a:lvl5pPr>
            <a:lvl6pPr marL="2743200" lvl="5" indent="-342900" algn="l">
              <a:lnSpc>
                <a:spcPct val="100000"/>
              </a:lnSpc>
              <a:spcBef>
                <a:spcPts val="360"/>
              </a:spcBef>
              <a:spcAft>
                <a:spcPts val="0"/>
              </a:spcAft>
              <a:buClr>
                <a:schemeClr val="lt1"/>
              </a:buClr>
              <a:buSzPts val="1800"/>
              <a:buChar char="•"/>
              <a:defRPr/>
            </a:lvl6pPr>
            <a:lvl7pPr marL="3200400" lvl="6" indent="-342900" algn="l">
              <a:lnSpc>
                <a:spcPct val="100000"/>
              </a:lnSpc>
              <a:spcBef>
                <a:spcPts val="360"/>
              </a:spcBef>
              <a:spcAft>
                <a:spcPts val="0"/>
              </a:spcAft>
              <a:buClr>
                <a:schemeClr val="lt1"/>
              </a:buClr>
              <a:buSzPts val="1800"/>
              <a:buChar char="•"/>
              <a:defRPr/>
            </a:lvl7pPr>
            <a:lvl8pPr marL="3657600" lvl="7" indent="-342900" algn="l">
              <a:lnSpc>
                <a:spcPct val="100000"/>
              </a:lnSpc>
              <a:spcBef>
                <a:spcPts val="360"/>
              </a:spcBef>
              <a:spcAft>
                <a:spcPts val="0"/>
              </a:spcAft>
              <a:buClr>
                <a:schemeClr val="lt1"/>
              </a:buClr>
              <a:buSzPts val="1800"/>
              <a:buChar char="•"/>
              <a:defRPr/>
            </a:lvl8pPr>
            <a:lvl9pPr marL="4114800" lvl="8" indent="-342900" algn="l">
              <a:lnSpc>
                <a:spcPct val="100000"/>
              </a:lnSpc>
              <a:spcBef>
                <a:spcPts val="360"/>
              </a:spcBef>
              <a:spcAft>
                <a:spcPts val="0"/>
              </a:spcAft>
              <a:buClr>
                <a:schemeClr val="lt1"/>
              </a:buClr>
              <a:buSzPts val="1800"/>
              <a:buChar char="•"/>
              <a:defRPr/>
            </a:lvl9pPr>
          </a:lstStyle>
          <a:p>
            <a:endParaRPr/>
          </a:p>
        </p:txBody>
      </p:sp>
      <p:sp>
        <p:nvSpPr>
          <p:cNvPr id="77" name="Google Shape;7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5779C7"/>
            </a:gs>
            <a:gs pos="100000">
              <a:srgbClr val="002763"/>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lt1"/>
              </a:buClr>
              <a:buSzPts val="3200"/>
              <a:buFont typeface="Arial"/>
              <a:buChar char="•"/>
              <a:defRPr sz="3200" b="0" i="0" u="none" strike="noStrike" cap="none">
                <a:solidFill>
                  <a:schemeClr val="lt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google.com/goto?url=CAESdAHrOzAV3_sOVt2t4Zk65UpNxEa7jQNXCv2O1OJiwnBCUBteaQG0Owkie0P93mlA5k7bIV4DYqEV6dqao0RxhUYa49qhdPnuSnFGfVQ1RWZSXZ7vTM2GacJZXA8rg_5T0fESEKIYXJJulf2kA5A818hI9gZ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1697009" y="1068161"/>
            <a:ext cx="5527221" cy="3599089"/>
          </a:xfrm>
          <a:prstGeom prst="rect">
            <a:avLst/>
          </a:prstGeom>
          <a:noFill/>
          <a:ln>
            <a:noFill/>
          </a:ln>
        </p:spPr>
      </p:pic>
      <p:sp>
        <p:nvSpPr>
          <p:cNvPr id="85" name="Google Shape;85;p1"/>
          <p:cNvSpPr txBox="1">
            <a:spLocks noGrp="1"/>
          </p:cNvSpPr>
          <p:nvPr>
            <p:ph type="subTitle" idx="1"/>
          </p:nvPr>
        </p:nvSpPr>
        <p:spPr>
          <a:xfrm>
            <a:off x="1697009" y="5445224"/>
            <a:ext cx="5749982" cy="15442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6600"/>
              <a:buNone/>
            </a:pPr>
            <a:r>
              <a:rPr lang="en-GB" sz="6600" b="1" dirty="0">
                <a:latin typeface="Playwrite GB J" pitchFamily="2" charset="0"/>
              </a:rPr>
              <a:t>Year 4</a:t>
            </a:r>
            <a:endParaRPr b="1" dirty="0">
              <a:latin typeface="Playwrite GB J"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931B2-8DB4-4B74-8711-478608E7D2CA}"/>
              </a:ext>
            </a:extLst>
          </p:cNvPr>
          <p:cNvSpPr>
            <a:spLocks noGrp="1"/>
          </p:cNvSpPr>
          <p:nvPr>
            <p:ph type="title"/>
          </p:nvPr>
        </p:nvSpPr>
        <p:spPr>
          <a:xfrm>
            <a:off x="457200" y="541338"/>
            <a:ext cx="8229600" cy="1143000"/>
          </a:xfrm>
        </p:spPr>
        <p:txBody>
          <a:bodyPr>
            <a:normAutofit/>
          </a:bodyPr>
          <a:lstStyle/>
          <a:p>
            <a:r>
              <a:rPr lang="en-GB" sz="4800" b="1" u="sng" dirty="0">
                <a:latin typeface="Playwrite GB J" pitchFamily="2" charset="0"/>
              </a:rPr>
              <a:t>Welcome to Year 4</a:t>
            </a:r>
          </a:p>
        </p:txBody>
      </p:sp>
      <p:sp>
        <p:nvSpPr>
          <p:cNvPr id="3" name="Text Placeholder 2">
            <a:extLst>
              <a:ext uri="{FF2B5EF4-FFF2-40B4-BE49-F238E27FC236}">
                <a16:creationId xmlns:a16="http://schemas.microsoft.com/office/drawing/2014/main" id="{50779C15-0B91-499B-8607-D9271951DCB7}"/>
              </a:ext>
            </a:extLst>
          </p:cNvPr>
          <p:cNvSpPr>
            <a:spLocks noGrp="1"/>
          </p:cNvSpPr>
          <p:nvPr>
            <p:ph type="body" idx="1"/>
          </p:nvPr>
        </p:nvSpPr>
        <p:spPr>
          <a:xfrm>
            <a:off x="457200" y="2209800"/>
            <a:ext cx="8229600" cy="2295525"/>
          </a:xfrm>
        </p:spPr>
        <p:txBody>
          <a:bodyPr>
            <a:normAutofit fontScale="92500" lnSpcReduction="10000"/>
          </a:bodyPr>
          <a:lstStyle/>
          <a:p>
            <a:pPr marL="114300" indent="0" algn="ctr">
              <a:buNone/>
            </a:pPr>
            <a:r>
              <a:rPr lang="en-GB" dirty="0">
                <a:latin typeface="Playwrite GB J" pitchFamily="2" charset="0"/>
              </a:rPr>
              <a:t>Year 4 is a fantastic year. It involves an exciting trip, First Holy Communion and lots of hard work on times tables which will be assessed during the times tables screening check. </a:t>
            </a:r>
          </a:p>
          <a:p>
            <a:endParaRPr lang="en-GB" dirty="0"/>
          </a:p>
        </p:txBody>
      </p:sp>
      <p:pic>
        <p:nvPicPr>
          <p:cNvPr id="1026" name="Picture 2" descr="St Matthew's Catholic Primary School">
            <a:extLst>
              <a:ext uri="{FF2B5EF4-FFF2-40B4-BE49-F238E27FC236}">
                <a16:creationId xmlns:a16="http://schemas.microsoft.com/office/drawing/2014/main" id="{E5B0437D-A20F-479D-9C3F-6A1C817BB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28640" y="4314825"/>
            <a:ext cx="2104903" cy="2109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33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b="1" u="sng" dirty="0">
                <a:solidFill>
                  <a:schemeClr val="bg1"/>
                </a:solidFill>
                <a:latin typeface="+mj-lt"/>
              </a:rPr>
              <a:t>Staff</a:t>
            </a:r>
            <a:endParaRPr dirty="0">
              <a:solidFill>
                <a:schemeClr val="bg1"/>
              </a:solidFill>
              <a:latin typeface="+mj-lt"/>
            </a:endParaRPr>
          </a:p>
        </p:txBody>
      </p:sp>
      <p:sp>
        <p:nvSpPr>
          <p:cNvPr id="91" name="Google Shape;91;p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Clr>
                <a:srgbClr val="FFC000"/>
              </a:buClr>
              <a:buSzPts val="3200"/>
              <a:buChar char="•"/>
            </a:pPr>
            <a:r>
              <a:rPr lang="en-GB" b="1" dirty="0">
                <a:solidFill>
                  <a:schemeClr val="bg1"/>
                </a:solidFill>
                <a:latin typeface="Playwrite GB J" pitchFamily="2" charset="0"/>
              </a:rPr>
              <a:t>Teachers</a:t>
            </a:r>
            <a:r>
              <a:rPr lang="en-GB" dirty="0">
                <a:solidFill>
                  <a:schemeClr val="bg1"/>
                </a:solidFill>
                <a:latin typeface="Playwrite GB J" pitchFamily="2" charset="0"/>
              </a:rPr>
              <a:t> – 4 Maple – Miss Watts</a:t>
            </a:r>
          </a:p>
          <a:p>
            <a:pPr marL="0" lvl="0" indent="0" algn="l" rtl="0">
              <a:lnSpc>
                <a:spcPct val="100000"/>
              </a:lnSpc>
              <a:spcBef>
                <a:spcPts val="0"/>
              </a:spcBef>
              <a:spcAft>
                <a:spcPts val="0"/>
              </a:spcAft>
              <a:buClr>
                <a:srgbClr val="FFC000"/>
              </a:buClr>
              <a:buSzPts val="3200"/>
              <a:buNone/>
            </a:pPr>
            <a:r>
              <a:rPr lang="en-GB" dirty="0">
                <a:solidFill>
                  <a:schemeClr val="bg1"/>
                </a:solidFill>
                <a:latin typeface="Playwrite GB J" pitchFamily="2" charset="0"/>
              </a:rPr>
              <a:t> 		      4 Ash – Miss. Connor</a:t>
            </a:r>
          </a:p>
          <a:p>
            <a:pPr indent="-457200">
              <a:spcBef>
                <a:spcPts val="0"/>
              </a:spcBef>
              <a:buClr>
                <a:srgbClr val="FFC000"/>
              </a:buClr>
              <a:buSzPts val="3200"/>
            </a:pPr>
            <a:r>
              <a:rPr lang="en-GB" b="1" dirty="0">
                <a:solidFill>
                  <a:schemeClr val="bg1"/>
                </a:solidFill>
                <a:latin typeface="Playwrite GB J" pitchFamily="2" charset="0"/>
              </a:rPr>
              <a:t>LSAs</a:t>
            </a:r>
            <a:r>
              <a:rPr lang="en-GB" dirty="0">
                <a:solidFill>
                  <a:schemeClr val="bg1"/>
                </a:solidFill>
                <a:latin typeface="Playwrite GB J" pitchFamily="2" charset="0"/>
              </a:rPr>
              <a:t>– Mr Collins and Miss Rogerson</a:t>
            </a:r>
          </a:p>
          <a:p>
            <a:pPr indent="-457200">
              <a:spcBef>
                <a:spcPts val="0"/>
              </a:spcBef>
              <a:buClr>
                <a:srgbClr val="FFC000"/>
              </a:buClr>
              <a:buSzPts val="3200"/>
            </a:pPr>
            <a:r>
              <a:rPr lang="en-GB" b="1" dirty="0">
                <a:solidFill>
                  <a:schemeClr val="bg1"/>
                </a:solidFill>
                <a:latin typeface="Playwrite GB J" pitchFamily="2" charset="0"/>
              </a:rPr>
              <a:t>Head teacher </a:t>
            </a:r>
            <a:r>
              <a:rPr lang="en-GB" dirty="0">
                <a:solidFill>
                  <a:schemeClr val="bg1"/>
                </a:solidFill>
                <a:latin typeface="Playwrite GB J" pitchFamily="2" charset="0"/>
              </a:rPr>
              <a:t>– Mrs. Sime</a:t>
            </a:r>
          </a:p>
          <a:p>
            <a:pPr indent="-457200">
              <a:spcBef>
                <a:spcPts val="0"/>
              </a:spcBef>
              <a:buClr>
                <a:srgbClr val="FFC000"/>
              </a:buClr>
              <a:buSzPts val="3200"/>
            </a:pPr>
            <a:r>
              <a:rPr lang="en-GB" b="1" dirty="0">
                <a:solidFill>
                  <a:schemeClr val="bg1"/>
                </a:solidFill>
                <a:latin typeface="Playwrite GB J" pitchFamily="2" charset="0"/>
              </a:rPr>
              <a:t>Deputy Heads </a:t>
            </a:r>
            <a:r>
              <a:rPr lang="en-GB" dirty="0">
                <a:solidFill>
                  <a:schemeClr val="bg1"/>
                </a:solidFill>
                <a:latin typeface="Playwrite GB J" pitchFamily="2" charset="0"/>
              </a:rPr>
              <a:t>–Mr Edwards and Mrs Evans</a:t>
            </a:r>
          </a:p>
          <a:p>
            <a:pPr indent="-457200">
              <a:spcBef>
                <a:spcPts val="0"/>
              </a:spcBef>
              <a:buClr>
                <a:srgbClr val="FFC000"/>
              </a:buClr>
              <a:buSzPts val="3200"/>
            </a:pPr>
            <a:r>
              <a:rPr lang="en-GB" b="1" dirty="0">
                <a:solidFill>
                  <a:schemeClr val="bg1"/>
                </a:solidFill>
                <a:latin typeface="Playwrite GB J" pitchFamily="2" charset="0"/>
              </a:rPr>
              <a:t>Inclusion Manager - </a:t>
            </a:r>
            <a:r>
              <a:rPr lang="en-GB" dirty="0">
                <a:solidFill>
                  <a:schemeClr val="bg1"/>
                </a:solidFill>
                <a:latin typeface="Playwrite GB J" pitchFamily="2" charset="0"/>
              </a:rPr>
              <a:t>Mrs </a:t>
            </a:r>
            <a:r>
              <a:rPr lang="en-GB" dirty="0" err="1">
                <a:solidFill>
                  <a:schemeClr val="bg1"/>
                </a:solidFill>
                <a:latin typeface="Playwrite GB J" pitchFamily="2" charset="0"/>
              </a:rPr>
              <a:t>Mosaid</a:t>
            </a:r>
            <a:endParaRPr lang="en-GB" dirty="0">
              <a:solidFill>
                <a:schemeClr val="bg1"/>
              </a:solidFill>
              <a:latin typeface="Playwrite GB J" pitchFamily="2" charset="0"/>
            </a:endParaRPr>
          </a:p>
          <a:p>
            <a:pPr indent="-457200">
              <a:spcBef>
                <a:spcPts val="0"/>
              </a:spcBef>
              <a:buClr>
                <a:srgbClr val="FFC000"/>
              </a:buClr>
              <a:buSzPts val="3200"/>
            </a:pPr>
            <a:r>
              <a:rPr lang="en-GB" b="1" dirty="0">
                <a:solidFill>
                  <a:schemeClr val="bg1"/>
                </a:solidFill>
                <a:latin typeface="Playwrite GB J" pitchFamily="2" charset="0"/>
              </a:rPr>
              <a:t>Office Staff -  </a:t>
            </a:r>
            <a:r>
              <a:rPr lang="en-GB" dirty="0">
                <a:solidFill>
                  <a:schemeClr val="bg1"/>
                </a:solidFill>
                <a:latin typeface="Playwrite GB J" pitchFamily="2" charset="0"/>
              </a:rPr>
              <a:t>Mrs </a:t>
            </a:r>
            <a:r>
              <a:rPr lang="en-GB" dirty="0" err="1">
                <a:solidFill>
                  <a:schemeClr val="bg1"/>
                </a:solidFill>
                <a:latin typeface="Playwrite GB J" pitchFamily="2" charset="0"/>
              </a:rPr>
              <a:t>Tippey</a:t>
            </a:r>
            <a:r>
              <a:rPr lang="en-GB" dirty="0">
                <a:solidFill>
                  <a:schemeClr val="bg1"/>
                </a:solidFill>
                <a:latin typeface="Playwrite GB J" pitchFamily="2" charset="0"/>
              </a:rPr>
              <a:t>, Miss Joshi</a:t>
            </a:r>
            <a:endParaRPr dirty="0">
              <a:solidFill>
                <a:schemeClr val="bg1"/>
              </a:solidFill>
              <a:latin typeface="Playwrite GB J" pitchFamily="2" charset="0"/>
            </a:endParaRPr>
          </a:p>
        </p:txBody>
      </p:sp>
      <p:pic>
        <p:nvPicPr>
          <p:cNvPr id="3" name="Picture 2">
            <a:extLst>
              <a:ext uri="{FF2B5EF4-FFF2-40B4-BE49-F238E27FC236}">
                <a16:creationId xmlns:a16="http://schemas.microsoft.com/office/drawing/2014/main" id="{AD774CD0-D006-4FD7-89A2-7FC14A334543}"/>
              </a:ext>
            </a:extLst>
          </p:cNvPr>
          <p:cNvPicPr>
            <a:picLocks noChangeAspect="1"/>
          </p:cNvPicPr>
          <p:nvPr/>
        </p:nvPicPr>
        <p:blipFill>
          <a:blip r:embed="rId3"/>
          <a:stretch>
            <a:fillRect/>
          </a:stretch>
        </p:blipFill>
        <p:spPr>
          <a:xfrm>
            <a:off x="7620000" y="150046"/>
            <a:ext cx="1366336" cy="1315163"/>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b="1" u="sng" dirty="0">
                <a:latin typeface="Playwrite GB J" pitchFamily="2" charset="0"/>
              </a:rPr>
              <a:t>School Times</a:t>
            </a:r>
            <a:endParaRPr dirty="0">
              <a:latin typeface="Playwrite GB J" pitchFamily="2" charset="0"/>
            </a:endParaRPr>
          </a:p>
        </p:txBody>
      </p:sp>
      <p:sp>
        <p:nvSpPr>
          <p:cNvPr id="97" name="Google Shape;97;p3"/>
          <p:cNvSpPr txBox="1">
            <a:spLocks noGrp="1"/>
          </p:cNvSpPr>
          <p:nvPr>
            <p:ph type="body" idx="1"/>
          </p:nvPr>
        </p:nvSpPr>
        <p:spPr>
          <a:xfrm>
            <a:off x="457200" y="1600200"/>
            <a:ext cx="8229600" cy="5069160"/>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lt1"/>
              </a:buClr>
              <a:buSzPts val="3200"/>
              <a:buChar char="•"/>
            </a:pPr>
            <a:r>
              <a:rPr lang="en-GB" dirty="0">
                <a:latin typeface="Playwrite GB J" pitchFamily="2" charset="0"/>
              </a:rPr>
              <a:t>8:40 – Year 4 will enter school</a:t>
            </a:r>
          </a:p>
          <a:p>
            <a:pPr marL="342900" lvl="0" indent="-342900" algn="l" rtl="0">
              <a:lnSpc>
                <a:spcPct val="100000"/>
              </a:lnSpc>
              <a:spcBef>
                <a:spcPts val="0"/>
              </a:spcBef>
              <a:spcAft>
                <a:spcPts val="0"/>
              </a:spcAft>
              <a:buClr>
                <a:schemeClr val="lt1"/>
              </a:buClr>
              <a:buSzPts val="3200"/>
              <a:buChar char="•"/>
            </a:pPr>
            <a:r>
              <a:rPr lang="en-GB" dirty="0">
                <a:latin typeface="Playwrite GB J" pitchFamily="2" charset="0"/>
              </a:rPr>
              <a:t>8:40-8:55 – Registration</a:t>
            </a:r>
          </a:p>
          <a:p>
            <a:pPr marL="342900" lvl="0" indent="-342900" algn="l" rtl="0">
              <a:lnSpc>
                <a:spcPct val="100000"/>
              </a:lnSpc>
              <a:spcBef>
                <a:spcPts val="592"/>
              </a:spcBef>
              <a:spcAft>
                <a:spcPts val="0"/>
              </a:spcAft>
              <a:buClr>
                <a:schemeClr val="lt1"/>
              </a:buClr>
              <a:buSzPts val="3200"/>
              <a:buChar char="•"/>
            </a:pPr>
            <a:r>
              <a:rPr lang="en-GB" dirty="0">
                <a:latin typeface="Playwrite GB J" pitchFamily="2" charset="0"/>
              </a:rPr>
              <a:t>10. 30 – 10.45 – Playtime</a:t>
            </a:r>
            <a:endParaRPr dirty="0">
              <a:latin typeface="Playwrite GB J" pitchFamily="2" charset="0"/>
            </a:endParaRPr>
          </a:p>
          <a:p>
            <a:pPr marL="342900" lvl="0" indent="-342900" algn="l" rtl="0">
              <a:lnSpc>
                <a:spcPct val="100000"/>
              </a:lnSpc>
              <a:spcBef>
                <a:spcPts val="592"/>
              </a:spcBef>
              <a:spcAft>
                <a:spcPts val="0"/>
              </a:spcAft>
              <a:buClr>
                <a:schemeClr val="lt1"/>
              </a:buClr>
              <a:buSzPts val="3200"/>
              <a:buChar char="•"/>
            </a:pPr>
            <a:r>
              <a:rPr lang="en-GB" dirty="0">
                <a:latin typeface="Playwrite GB J" pitchFamily="2" charset="0"/>
              </a:rPr>
              <a:t>11.45–12:45 Lunch time </a:t>
            </a:r>
            <a:endParaRPr dirty="0">
              <a:latin typeface="Playwrite GB J" pitchFamily="2" charset="0"/>
            </a:endParaRPr>
          </a:p>
          <a:p>
            <a:pPr marL="342900" lvl="0" indent="-342900" algn="l" rtl="0">
              <a:lnSpc>
                <a:spcPct val="100000"/>
              </a:lnSpc>
              <a:spcBef>
                <a:spcPts val="592"/>
              </a:spcBef>
              <a:spcAft>
                <a:spcPts val="0"/>
              </a:spcAft>
              <a:buClr>
                <a:schemeClr val="lt1"/>
              </a:buClr>
              <a:buSzPts val="3200"/>
              <a:buChar char="•"/>
            </a:pPr>
            <a:r>
              <a:rPr lang="en-GB" dirty="0">
                <a:latin typeface="Playwrite GB J" pitchFamily="2" charset="0"/>
              </a:rPr>
              <a:t>Home time – 3.15pm</a:t>
            </a:r>
            <a:endParaRPr dirty="0">
              <a:latin typeface="Playwrite GB J" pitchFamily="2" charset="0"/>
            </a:endParaRPr>
          </a:p>
          <a:p>
            <a:pPr marL="342900" lvl="0" indent="-154940" algn="l" rtl="0">
              <a:lnSpc>
                <a:spcPct val="100000"/>
              </a:lnSpc>
              <a:spcBef>
                <a:spcPts val="592"/>
              </a:spcBef>
              <a:spcAft>
                <a:spcPts val="0"/>
              </a:spcAft>
              <a:buClr>
                <a:schemeClr val="lt1"/>
              </a:buClr>
              <a:buSzPts val="3200"/>
              <a:buNone/>
            </a:pPr>
            <a:endParaRPr dirty="0"/>
          </a:p>
        </p:txBody>
      </p:sp>
      <p:pic>
        <p:nvPicPr>
          <p:cNvPr id="98" name="Google Shape;98;p3"/>
          <p:cNvPicPr preferRelativeResize="0"/>
          <p:nvPr/>
        </p:nvPicPr>
        <p:blipFill rotWithShape="1">
          <a:blip r:embed="rId3">
            <a:alphaModFix/>
          </a:blip>
          <a:srcRect/>
          <a:stretch/>
        </p:blipFill>
        <p:spPr>
          <a:xfrm>
            <a:off x="6671351" y="4565251"/>
            <a:ext cx="1734437" cy="1726728"/>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body" idx="1"/>
          </p:nvPr>
        </p:nvSpPr>
        <p:spPr>
          <a:xfrm>
            <a:off x="457199" y="126819"/>
            <a:ext cx="8391525" cy="5921556"/>
          </a:xfrm>
          <a:prstGeom prst="rect">
            <a:avLst/>
          </a:prstGeom>
          <a:noFill/>
          <a:ln>
            <a:noFill/>
          </a:ln>
        </p:spPr>
        <p:txBody>
          <a:bodyPr spcFirstLastPara="1" wrap="square" lIns="91425" tIns="45700" rIns="91425" bIns="45700" anchor="t" anchorCtr="0">
            <a:normAutofit fontScale="40000" lnSpcReduction="20000"/>
          </a:bodyPr>
          <a:lstStyle/>
          <a:p>
            <a:pPr marL="0" lvl="0" indent="0" algn="ctr" rtl="0">
              <a:lnSpc>
                <a:spcPct val="100000"/>
              </a:lnSpc>
              <a:spcBef>
                <a:spcPts val="0"/>
              </a:spcBef>
              <a:spcAft>
                <a:spcPts val="0"/>
              </a:spcAft>
              <a:buClr>
                <a:schemeClr val="lt1"/>
              </a:buClr>
              <a:buSzPts val="3200"/>
              <a:buNone/>
            </a:pPr>
            <a:r>
              <a:rPr lang="en-GB" sz="9000" b="1" dirty="0">
                <a:latin typeface="Playwrite GB J" pitchFamily="2" charset="0"/>
              </a:rPr>
              <a:t>Attendance</a:t>
            </a:r>
          </a:p>
          <a:p>
            <a:pPr marL="0" lvl="0" indent="0" algn="ctr" rtl="0">
              <a:lnSpc>
                <a:spcPct val="100000"/>
              </a:lnSpc>
              <a:spcBef>
                <a:spcPts val="0"/>
              </a:spcBef>
              <a:spcAft>
                <a:spcPts val="0"/>
              </a:spcAft>
              <a:buClr>
                <a:schemeClr val="lt1"/>
              </a:buClr>
              <a:buSzPts val="3200"/>
              <a:buNone/>
            </a:pPr>
            <a:r>
              <a:rPr lang="en-GB" sz="6400" b="1" dirty="0">
                <a:latin typeface="Letter-join Air Plus 40" panose="02000805000000020003" pitchFamily="50" charset="0"/>
              </a:rPr>
              <a:t> </a:t>
            </a:r>
          </a:p>
          <a:p>
            <a:pPr marL="0" lvl="0" indent="0" algn="l" rtl="0">
              <a:lnSpc>
                <a:spcPct val="100000"/>
              </a:lnSpc>
              <a:spcBef>
                <a:spcPts val="0"/>
              </a:spcBef>
              <a:spcAft>
                <a:spcPts val="0"/>
              </a:spcAft>
              <a:buClr>
                <a:schemeClr val="lt1"/>
              </a:buClr>
              <a:buSzPts val="3200"/>
              <a:buNone/>
            </a:pPr>
            <a:r>
              <a:rPr lang="en-GB" sz="4500" b="0" i="0" dirty="0">
                <a:solidFill>
                  <a:schemeClr val="bg1"/>
                </a:solidFill>
                <a:effectLst/>
                <a:latin typeface="Playwrite GB J" pitchFamily="2" charset="0"/>
              </a:rPr>
              <a:t>We recognises the clear link between the attendance and achievement of pupils. Our aim is to encourage the highest possible levels of attendance and punctuality for pupils to support learning and development.</a:t>
            </a:r>
          </a:p>
          <a:p>
            <a:pPr marL="114300" indent="0" algn="l">
              <a:buNone/>
            </a:pPr>
            <a:endParaRPr lang="en-GB" sz="4500" dirty="0">
              <a:solidFill>
                <a:schemeClr val="bg1"/>
              </a:solidFill>
              <a:latin typeface="Playwrite GB J" pitchFamily="2" charset="0"/>
            </a:endParaRPr>
          </a:p>
          <a:p>
            <a:pPr marL="114300" indent="0" algn="l">
              <a:buNone/>
            </a:pPr>
            <a:r>
              <a:rPr lang="en-GB" sz="4500" b="0" i="0" dirty="0">
                <a:solidFill>
                  <a:schemeClr val="bg1"/>
                </a:solidFill>
                <a:effectLst/>
                <a:latin typeface="Playwrite GB J" pitchFamily="2" charset="0"/>
              </a:rPr>
              <a:t>The importance of attendance and punctuality is underpinned by an awareness of safeguarding issues. It is important to see our children every day and provide an educationally safe and secure environment.</a:t>
            </a:r>
          </a:p>
          <a:p>
            <a:pPr algn="l"/>
            <a:endParaRPr lang="en-GB" sz="4500" b="0" i="0" dirty="0">
              <a:solidFill>
                <a:schemeClr val="bg1"/>
              </a:solidFill>
              <a:effectLst/>
              <a:latin typeface="Playwrite GB J" pitchFamily="2" charset="0"/>
            </a:endParaRPr>
          </a:p>
          <a:p>
            <a:pPr marL="114300" indent="0" algn="l">
              <a:buNone/>
            </a:pPr>
            <a:r>
              <a:rPr lang="en-GB" sz="4500" b="0" i="0" dirty="0">
                <a:solidFill>
                  <a:schemeClr val="bg1"/>
                </a:solidFill>
                <a:effectLst/>
                <a:latin typeface="Playwrite GB J" pitchFamily="2" charset="0"/>
              </a:rPr>
              <a:t>To gain the greatest benefit from their education it is vital that all pupils attend regularly and on time. Pupils should aim to attend every day that the school is open. We set a target for </a:t>
            </a:r>
            <a:r>
              <a:rPr lang="en-GB" sz="4500" b="1" i="0" dirty="0">
                <a:solidFill>
                  <a:schemeClr val="bg1"/>
                </a:solidFill>
                <a:effectLst/>
                <a:latin typeface="Playwrite GB J" pitchFamily="2" charset="0"/>
              </a:rPr>
              <a:t>all pupils to aim for 100% attendance</a:t>
            </a:r>
            <a:r>
              <a:rPr lang="en-GB" sz="4500" b="0" i="0" dirty="0">
                <a:solidFill>
                  <a:schemeClr val="bg1"/>
                </a:solidFill>
                <a:effectLst/>
                <a:latin typeface="Playwrite GB J" pitchFamily="2" charset="0"/>
              </a:rPr>
              <a:t> with the expectation all pupils achieve at least 97%. </a:t>
            </a:r>
          </a:p>
          <a:p>
            <a:pPr marL="114300" indent="0" algn="l">
              <a:buNone/>
            </a:pPr>
            <a:endParaRPr lang="en-GB" sz="4500" b="1" i="1" dirty="0">
              <a:solidFill>
                <a:schemeClr val="bg1"/>
              </a:solidFill>
              <a:effectLst/>
              <a:latin typeface="Playwrite GB J" pitchFamily="2" charset="0"/>
            </a:endParaRPr>
          </a:p>
          <a:p>
            <a:pPr marL="114300" indent="0" algn="l">
              <a:buNone/>
            </a:pPr>
            <a:r>
              <a:rPr lang="en-GB" sz="4500" b="1" i="1" dirty="0">
                <a:solidFill>
                  <a:schemeClr val="bg1"/>
                </a:solidFill>
                <a:effectLst/>
                <a:latin typeface="Playwrite GB J" pitchFamily="2" charset="0"/>
              </a:rPr>
              <a:t>As a school we define regular attendance as 97% or above. Children with attendance of  90% below are classed as persistently absent and are monitored closely</a:t>
            </a:r>
          </a:p>
          <a:p>
            <a:pPr marL="114300" indent="0" algn="l">
              <a:buNone/>
            </a:pPr>
            <a:endParaRPr lang="en-GB" sz="4500" b="1" i="1" dirty="0">
              <a:solidFill>
                <a:schemeClr val="bg1"/>
              </a:solidFill>
              <a:latin typeface="Playwrite GB J" pitchFamily="2" charset="0"/>
            </a:endParaRPr>
          </a:p>
          <a:p>
            <a:pPr marL="114300" indent="0" algn="l">
              <a:buNone/>
            </a:pPr>
            <a:r>
              <a:rPr lang="en-GB" sz="4500" b="1" i="1" dirty="0">
                <a:solidFill>
                  <a:schemeClr val="bg1"/>
                </a:solidFill>
                <a:effectLst/>
                <a:latin typeface="Playwrite GB J" pitchFamily="2" charset="0"/>
              </a:rPr>
              <a:t>No Holidays are authorised</a:t>
            </a:r>
            <a:endParaRPr lang="en-GB" sz="4500" b="0" i="0" dirty="0">
              <a:solidFill>
                <a:schemeClr val="bg1"/>
              </a:solidFill>
              <a:effectLst/>
              <a:latin typeface="Playwrite GB J" pitchFamily="2" charset="0"/>
            </a:endParaRPr>
          </a:p>
          <a:p>
            <a:pPr marL="0" lvl="0" indent="0" algn="l" rtl="0">
              <a:lnSpc>
                <a:spcPct val="100000"/>
              </a:lnSpc>
              <a:spcBef>
                <a:spcPts val="0"/>
              </a:spcBef>
              <a:spcAft>
                <a:spcPts val="0"/>
              </a:spcAft>
              <a:buClr>
                <a:schemeClr val="lt1"/>
              </a:buClr>
              <a:buSzPts val="3200"/>
              <a:buNone/>
            </a:pPr>
            <a:endParaRPr lang="en-GB" b="1" dirty="0">
              <a:latin typeface="Letter-join Air Plus 40" panose="02000805000000020003" pitchFamily="50" charset="0"/>
            </a:endParaRPr>
          </a:p>
        </p:txBody>
      </p:sp>
      <p:pic>
        <p:nvPicPr>
          <p:cNvPr id="3" name="Picture 2">
            <a:extLst>
              <a:ext uri="{FF2B5EF4-FFF2-40B4-BE49-F238E27FC236}">
                <a16:creationId xmlns:a16="http://schemas.microsoft.com/office/drawing/2014/main" id="{C728FC4A-E5EC-4311-BD12-450FF852E9E3}"/>
              </a:ext>
            </a:extLst>
          </p:cNvPr>
          <p:cNvPicPr>
            <a:picLocks noChangeAspect="1"/>
          </p:cNvPicPr>
          <p:nvPr/>
        </p:nvPicPr>
        <p:blipFill>
          <a:blip r:embed="rId3"/>
          <a:stretch>
            <a:fillRect/>
          </a:stretch>
        </p:blipFill>
        <p:spPr>
          <a:xfrm>
            <a:off x="3980631" y="5669207"/>
            <a:ext cx="1410519" cy="106197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831A-C245-4DBD-A9FF-BFC2A9FBFABC}"/>
              </a:ext>
            </a:extLst>
          </p:cNvPr>
          <p:cNvSpPr>
            <a:spLocks noGrp="1"/>
          </p:cNvSpPr>
          <p:nvPr>
            <p:ph type="title"/>
          </p:nvPr>
        </p:nvSpPr>
        <p:spPr>
          <a:xfrm>
            <a:off x="457200" y="121812"/>
            <a:ext cx="8229600" cy="1143000"/>
          </a:xfrm>
        </p:spPr>
        <p:txBody>
          <a:bodyPr>
            <a:normAutofit fontScale="90000"/>
          </a:bodyPr>
          <a:lstStyle/>
          <a:p>
            <a:r>
              <a:rPr lang="en-GB" dirty="0">
                <a:latin typeface="Playwrite GB J" pitchFamily="2" charset="0"/>
              </a:rPr>
              <a:t>A message for our children…</a:t>
            </a:r>
          </a:p>
        </p:txBody>
      </p:sp>
      <p:pic>
        <p:nvPicPr>
          <p:cNvPr id="3" name="Picture 2">
            <a:extLst>
              <a:ext uri="{FF2B5EF4-FFF2-40B4-BE49-F238E27FC236}">
                <a16:creationId xmlns:a16="http://schemas.microsoft.com/office/drawing/2014/main" id="{1408E781-5BB6-4BA0-A0DA-F34699001F9F}"/>
              </a:ext>
            </a:extLst>
          </p:cNvPr>
          <p:cNvPicPr>
            <a:picLocks noChangeAspect="1"/>
          </p:cNvPicPr>
          <p:nvPr/>
        </p:nvPicPr>
        <p:blipFill>
          <a:blip r:embed="rId2"/>
          <a:stretch>
            <a:fillRect/>
          </a:stretch>
        </p:blipFill>
        <p:spPr>
          <a:xfrm>
            <a:off x="628153" y="962108"/>
            <a:ext cx="6854024" cy="5621254"/>
          </a:xfrm>
          <a:prstGeom prst="rect">
            <a:avLst/>
          </a:prstGeom>
        </p:spPr>
      </p:pic>
    </p:spTree>
    <p:extLst>
      <p:ext uri="{BB962C8B-B14F-4D97-AF65-F5344CB8AC3E}">
        <p14:creationId xmlns:p14="http://schemas.microsoft.com/office/powerpoint/2010/main" val="532622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AC5B-F995-4CB6-B6AA-88D1904DC802}"/>
              </a:ext>
            </a:extLst>
          </p:cNvPr>
          <p:cNvSpPr>
            <a:spLocks noGrp="1"/>
          </p:cNvSpPr>
          <p:nvPr>
            <p:ph type="title"/>
          </p:nvPr>
        </p:nvSpPr>
        <p:spPr/>
        <p:txBody>
          <a:bodyPr>
            <a:normAutofit/>
          </a:bodyPr>
          <a:lstStyle/>
          <a:p>
            <a:r>
              <a:rPr lang="en-GB" sz="6000" b="1" u="sng" dirty="0">
                <a:latin typeface="Playwrite GB J" pitchFamily="2" charset="0"/>
              </a:rPr>
              <a:t>Medical</a:t>
            </a:r>
            <a:endParaRPr lang="en-GB" sz="6000" u="sng" dirty="0">
              <a:latin typeface="Playwrite GB J" pitchFamily="2" charset="0"/>
            </a:endParaRPr>
          </a:p>
        </p:txBody>
      </p:sp>
      <p:sp>
        <p:nvSpPr>
          <p:cNvPr id="3" name="Text Placeholder 2">
            <a:extLst>
              <a:ext uri="{FF2B5EF4-FFF2-40B4-BE49-F238E27FC236}">
                <a16:creationId xmlns:a16="http://schemas.microsoft.com/office/drawing/2014/main" id="{9AA96EDB-3984-4FE8-B249-E9A840365AAD}"/>
              </a:ext>
            </a:extLst>
          </p:cNvPr>
          <p:cNvSpPr>
            <a:spLocks noGrp="1"/>
          </p:cNvSpPr>
          <p:nvPr>
            <p:ph type="body" idx="1"/>
          </p:nvPr>
        </p:nvSpPr>
        <p:spPr/>
        <p:txBody>
          <a:bodyPr>
            <a:normAutofit fontScale="92500" lnSpcReduction="20000"/>
          </a:bodyPr>
          <a:lstStyle/>
          <a:p>
            <a:pPr marL="342900" lvl="0" indent="-342900" algn="l" rtl="0">
              <a:lnSpc>
                <a:spcPct val="100000"/>
              </a:lnSpc>
              <a:spcBef>
                <a:spcPts val="640"/>
              </a:spcBef>
              <a:spcAft>
                <a:spcPts val="0"/>
              </a:spcAft>
              <a:buClr>
                <a:schemeClr val="lt1"/>
              </a:buClr>
              <a:buSzPts val="3200"/>
              <a:buChar char="•"/>
            </a:pPr>
            <a:r>
              <a:rPr lang="en-GB" b="1" dirty="0">
                <a:latin typeface="Playwrite GB J" pitchFamily="2" charset="0"/>
              </a:rPr>
              <a:t>Mrs Evans/Mrs Chamberlain can offer advice on medical plans.</a:t>
            </a:r>
          </a:p>
          <a:p>
            <a:pPr marL="0" lvl="0" indent="0" algn="l" rtl="0">
              <a:lnSpc>
                <a:spcPct val="100000"/>
              </a:lnSpc>
              <a:spcBef>
                <a:spcPts val="640"/>
              </a:spcBef>
              <a:spcAft>
                <a:spcPts val="0"/>
              </a:spcAft>
              <a:buClr>
                <a:schemeClr val="lt1"/>
              </a:buClr>
              <a:buSzPts val="3200"/>
              <a:buNone/>
            </a:pPr>
            <a:endParaRPr lang="en-GB" b="1"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b="1" dirty="0">
                <a:latin typeface="Playwrite GB J" pitchFamily="2" charset="0"/>
              </a:rPr>
              <a:t>Medicines can be administered in school, this must be organised at the school office.</a:t>
            </a:r>
          </a:p>
          <a:p>
            <a:pPr marL="342900" lvl="0" indent="-342900" algn="l" rtl="0">
              <a:lnSpc>
                <a:spcPct val="100000"/>
              </a:lnSpc>
              <a:spcBef>
                <a:spcPts val="640"/>
              </a:spcBef>
              <a:spcAft>
                <a:spcPts val="0"/>
              </a:spcAft>
              <a:buClr>
                <a:schemeClr val="lt1"/>
              </a:buClr>
              <a:buSzPts val="3200"/>
              <a:buChar char="•"/>
            </a:pPr>
            <a:endParaRPr lang="en-GB" b="1"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b="1" dirty="0">
                <a:latin typeface="Playwrite GB J" pitchFamily="2" charset="0"/>
              </a:rPr>
              <a:t>If a child has had First Aid in school you will receive notification. On occasions we may give a courtesy call home.</a:t>
            </a:r>
          </a:p>
          <a:p>
            <a:endParaRPr lang="en-GB" dirty="0"/>
          </a:p>
        </p:txBody>
      </p:sp>
      <p:pic>
        <p:nvPicPr>
          <p:cNvPr id="5" name="Picture 4">
            <a:extLst>
              <a:ext uri="{FF2B5EF4-FFF2-40B4-BE49-F238E27FC236}">
                <a16:creationId xmlns:a16="http://schemas.microsoft.com/office/drawing/2014/main" id="{64BA0774-6659-4488-AE9A-B4327EED65C7}"/>
              </a:ext>
            </a:extLst>
          </p:cNvPr>
          <p:cNvPicPr>
            <a:picLocks noChangeAspect="1"/>
          </p:cNvPicPr>
          <p:nvPr/>
        </p:nvPicPr>
        <p:blipFill>
          <a:blip r:embed="rId2"/>
          <a:stretch>
            <a:fillRect/>
          </a:stretch>
        </p:blipFill>
        <p:spPr>
          <a:xfrm>
            <a:off x="7519988" y="96044"/>
            <a:ext cx="1500188" cy="1500188"/>
          </a:xfrm>
          <a:prstGeom prst="rect">
            <a:avLst/>
          </a:prstGeom>
        </p:spPr>
      </p:pic>
    </p:spTree>
    <p:extLst>
      <p:ext uri="{BB962C8B-B14F-4D97-AF65-F5344CB8AC3E}">
        <p14:creationId xmlns:p14="http://schemas.microsoft.com/office/powerpoint/2010/main" val="1606242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83FE-C9E5-4B8C-B796-4853468F3E9A}"/>
              </a:ext>
            </a:extLst>
          </p:cNvPr>
          <p:cNvSpPr>
            <a:spLocks noGrp="1"/>
          </p:cNvSpPr>
          <p:nvPr>
            <p:ph type="title"/>
          </p:nvPr>
        </p:nvSpPr>
        <p:spPr>
          <a:xfrm>
            <a:off x="457200" y="206038"/>
            <a:ext cx="8229600" cy="1143000"/>
          </a:xfrm>
        </p:spPr>
        <p:txBody>
          <a:bodyPr>
            <a:normAutofit fontScale="90000"/>
          </a:bodyPr>
          <a:lstStyle/>
          <a:p>
            <a:r>
              <a:rPr lang="en-GB" sz="4800" b="1" u="sng" dirty="0">
                <a:latin typeface="Playwrite GB J" pitchFamily="2" charset="0"/>
              </a:rPr>
              <a:t>Food in School / Allergies Benedict's LAW</a:t>
            </a:r>
            <a:endParaRPr lang="en-GB" sz="6000" b="1" u="sng" dirty="0">
              <a:latin typeface="Playwrite GB J" pitchFamily="2" charset="0"/>
            </a:endParaRPr>
          </a:p>
        </p:txBody>
      </p:sp>
      <p:sp>
        <p:nvSpPr>
          <p:cNvPr id="4" name="TextBox 3">
            <a:extLst>
              <a:ext uri="{FF2B5EF4-FFF2-40B4-BE49-F238E27FC236}">
                <a16:creationId xmlns:a16="http://schemas.microsoft.com/office/drawing/2014/main" id="{5B498EB9-DDBB-48B5-A535-1924E3BE08BD}"/>
              </a:ext>
            </a:extLst>
          </p:cNvPr>
          <p:cNvSpPr txBox="1"/>
          <p:nvPr/>
        </p:nvSpPr>
        <p:spPr>
          <a:xfrm>
            <a:off x="261937" y="1349038"/>
            <a:ext cx="8229600" cy="3908762"/>
          </a:xfrm>
          <a:prstGeom prst="rect">
            <a:avLst/>
          </a:prstGeom>
          <a:noFill/>
        </p:spPr>
        <p:txBody>
          <a:bodyPr wrap="square">
            <a:spAutoFit/>
          </a:bodyPr>
          <a:lstStyle/>
          <a:p>
            <a:pPr marL="342900" lvl="0" indent="-342900" algn="l" rtl="0">
              <a:lnSpc>
                <a:spcPct val="100000"/>
              </a:lnSpc>
              <a:spcBef>
                <a:spcPts val="640"/>
              </a:spcBef>
              <a:spcAft>
                <a:spcPts val="0"/>
              </a:spcAft>
              <a:buClr>
                <a:schemeClr val="lt1"/>
              </a:buClr>
              <a:buSzPts val="3200"/>
              <a:buChar char="•"/>
            </a:pPr>
            <a:endParaRPr lang="en-GB" b="1" i="1" dirty="0">
              <a:latin typeface="+mj-lt"/>
            </a:endParaRPr>
          </a:p>
          <a:p>
            <a:pPr marL="342900" lvl="0" indent="-342900" algn="l" rtl="0">
              <a:lnSpc>
                <a:spcPct val="100000"/>
              </a:lnSpc>
              <a:spcBef>
                <a:spcPts val="640"/>
              </a:spcBef>
              <a:spcAft>
                <a:spcPts val="0"/>
              </a:spcAft>
              <a:buClr>
                <a:schemeClr val="lt1"/>
              </a:buClr>
              <a:buSzPts val="3200"/>
              <a:buChar char="•"/>
            </a:pPr>
            <a:r>
              <a:rPr lang="en-GB" sz="3200" b="1" i="1" dirty="0">
                <a:solidFill>
                  <a:schemeClr val="bg1"/>
                </a:solidFill>
                <a:latin typeface="Playwrite GB J" pitchFamily="2" charset="0"/>
              </a:rPr>
              <a:t>Lunch times </a:t>
            </a:r>
            <a:r>
              <a:rPr lang="en-GB" sz="3200" b="1" dirty="0">
                <a:solidFill>
                  <a:schemeClr val="bg1"/>
                </a:solidFill>
                <a:latin typeface="Playwrite GB J" pitchFamily="2" charset="0"/>
              </a:rPr>
              <a:t>– Please help us to promote healthy lunches. You can refer to the website for further information. Please note, we are a nut-free school. </a:t>
            </a:r>
          </a:p>
          <a:p>
            <a:pPr marL="342900" lvl="0" indent="-342900" algn="l" rtl="0">
              <a:lnSpc>
                <a:spcPct val="100000"/>
              </a:lnSpc>
              <a:spcBef>
                <a:spcPts val="640"/>
              </a:spcBef>
              <a:spcAft>
                <a:spcPts val="0"/>
              </a:spcAft>
              <a:buClr>
                <a:schemeClr val="lt1"/>
              </a:buClr>
              <a:buSzPts val="3200"/>
              <a:buChar char="•"/>
            </a:pPr>
            <a:r>
              <a:rPr lang="en-GB" sz="3200" b="1" dirty="0">
                <a:solidFill>
                  <a:schemeClr val="bg1"/>
                </a:solidFill>
                <a:latin typeface="Playwrite GB J" pitchFamily="2" charset="0"/>
              </a:rPr>
              <a:t>No sweets or cakes in school for birthday treats</a:t>
            </a:r>
          </a:p>
        </p:txBody>
      </p:sp>
      <p:pic>
        <p:nvPicPr>
          <p:cNvPr id="5" name="Picture 4">
            <a:extLst>
              <a:ext uri="{FF2B5EF4-FFF2-40B4-BE49-F238E27FC236}">
                <a16:creationId xmlns:a16="http://schemas.microsoft.com/office/drawing/2014/main" id="{ABF28058-4419-48F3-A959-A5377A33AB98}"/>
              </a:ext>
            </a:extLst>
          </p:cNvPr>
          <p:cNvPicPr>
            <a:picLocks noChangeAspect="1"/>
          </p:cNvPicPr>
          <p:nvPr/>
        </p:nvPicPr>
        <p:blipFill>
          <a:blip r:embed="rId2"/>
          <a:stretch>
            <a:fillRect/>
          </a:stretch>
        </p:blipFill>
        <p:spPr>
          <a:xfrm>
            <a:off x="7491975" y="5781675"/>
            <a:ext cx="1390088" cy="990600"/>
          </a:xfrm>
          <a:prstGeom prst="rect">
            <a:avLst/>
          </a:prstGeom>
        </p:spPr>
      </p:pic>
      <p:pic>
        <p:nvPicPr>
          <p:cNvPr id="6" name="Picture 5">
            <a:extLst>
              <a:ext uri="{FF2B5EF4-FFF2-40B4-BE49-F238E27FC236}">
                <a16:creationId xmlns:a16="http://schemas.microsoft.com/office/drawing/2014/main" id="{D62B839A-0F20-458B-8B5D-A4500D9240D8}"/>
              </a:ext>
            </a:extLst>
          </p:cNvPr>
          <p:cNvPicPr>
            <a:picLocks noChangeAspect="1"/>
          </p:cNvPicPr>
          <p:nvPr/>
        </p:nvPicPr>
        <p:blipFill>
          <a:blip r:embed="rId3"/>
          <a:stretch>
            <a:fillRect/>
          </a:stretch>
        </p:blipFill>
        <p:spPr>
          <a:xfrm>
            <a:off x="261937" y="5928814"/>
            <a:ext cx="2747963" cy="723148"/>
          </a:xfrm>
          <a:prstGeom prst="rect">
            <a:avLst/>
          </a:prstGeom>
        </p:spPr>
      </p:pic>
    </p:spTree>
    <p:extLst>
      <p:ext uri="{BB962C8B-B14F-4D97-AF65-F5344CB8AC3E}">
        <p14:creationId xmlns:p14="http://schemas.microsoft.com/office/powerpoint/2010/main" val="2406026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b="1" u="sng" dirty="0">
                <a:latin typeface="Playwrite GB J" pitchFamily="2" charset="0"/>
              </a:rPr>
              <a:t>Uniform</a:t>
            </a:r>
            <a:endParaRPr dirty="0">
              <a:latin typeface="Playwrite GB J" pitchFamily="2" charset="0"/>
            </a:endParaRPr>
          </a:p>
        </p:txBody>
      </p:sp>
      <p:sp>
        <p:nvSpPr>
          <p:cNvPr id="110" name="Google Shape;110;p5"/>
          <p:cNvSpPr txBox="1">
            <a:spLocks noGrp="1"/>
          </p:cNvSpPr>
          <p:nvPr>
            <p:ph type="body" idx="1"/>
          </p:nvPr>
        </p:nvSpPr>
        <p:spPr>
          <a:xfrm>
            <a:off x="179512" y="867463"/>
            <a:ext cx="8784976" cy="531460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Clr>
                <a:schemeClr val="lt1"/>
              </a:buClr>
              <a:buSzPts val="3200"/>
              <a:buNone/>
            </a:pPr>
            <a:endParaRPr lang="en-GB" u="sng" dirty="0">
              <a:latin typeface="+mj-lt"/>
            </a:endParaRPr>
          </a:p>
          <a:p>
            <a:pPr marL="0" lvl="0" indent="0" algn="l" rtl="0">
              <a:lnSpc>
                <a:spcPct val="100000"/>
              </a:lnSpc>
              <a:spcBef>
                <a:spcPts val="0"/>
              </a:spcBef>
              <a:spcAft>
                <a:spcPts val="0"/>
              </a:spcAft>
              <a:buClr>
                <a:schemeClr val="lt1"/>
              </a:buClr>
              <a:buSzPts val="3200"/>
              <a:buNone/>
            </a:pPr>
            <a:r>
              <a:rPr lang="en-GB" u="sng" dirty="0">
                <a:latin typeface="Playwrite GB J" pitchFamily="2" charset="0"/>
              </a:rPr>
              <a:t>Your child will need:</a:t>
            </a:r>
            <a:endParaRPr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White shirt/blouse</a:t>
            </a:r>
            <a:endParaRPr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Grey jumper/cardigan</a:t>
            </a:r>
            <a:endParaRPr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Grey trousers or dress/skirt</a:t>
            </a:r>
            <a:endParaRPr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School tie</a:t>
            </a:r>
            <a:endParaRPr dirty="0">
              <a:latin typeface="Playwrite GB J" pitchFamily="2" charset="0"/>
            </a:endParaRP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Plain black shoes, not trainers</a:t>
            </a: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Please note: it is not a reasonable </a:t>
            </a:r>
          </a:p>
          <a:p>
            <a:pPr marL="342900" lvl="0" indent="-342900" algn="l" rtl="0">
              <a:lnSpc>
                <a:spcPct val="100000"/>
              </a:lnSpc>
              <a:spcBef>
                <a:spcPts val="640"/>
              </a:spcBef>
              <a:spcAft>
                <a:spcPts val="0"/>
              </a:spcAft>
              <a:buClr>
                <a:schemeClr val="lt1"/>
              </a:buClr>
              <a:buSzPts val="3200"/>
              <a:buChar char="•"/>
            </a:pPr>
            <a:r>
              <a:rPr lang="en-GB" dirty="0">
                <a:latin typeface="Playwrite GB J" pitchFamily="2" charset="0"/>
              </a:rPr>
              <a:t>adjustment to not wear uniform, difficulties speak to staff</a:t>
            </a:r>
          </a:p>
          <a:p>
            <a:pPr marL="342900" lvl="0" indent="-342900" algn="l" rtl="0">
              <a:lnSpc>
                <a:spcPct val="100000"/>
              </a:lnSpc>
              <a:spcBef>
                <a:spcPts val="640"/>
              </a:spcBef>
              <a:spcAft>
                <a:spcPts val="0"/>
              </a:spcAft>
              <a:buClr>
                <a:schemeClr val="lt1"/>
              </a:buClr>
              <a:buSzPts val="3200"/>
              <a:buChar char="•"/>
            </a:pPr>
            <a:endParaRPr dirty="0">
              <a:latin typeface="+mj-lt"/>
            </a:endParaRPr>
          </a:p>
          <a:p>
            <a:pPr marL="0" lvl="0" indent="0" algn="l" rtl="0">
              <a:lnSpc>
                <a:spcPct val="100000"/>
              </a:lnSpc>
              <a:spcBef>
                <a:spcPts val="640"/>
              </a:spcBef>
              <a:spcAft>
                <a:spcPts val="0"/>
              </a:spcAft>
              <a:buClr>
                <a:schemeClr val="lt1"/>
              </a:buClr>
              <a:buSzPts val="3200"/>
              <a:buNone/>
            </a:pPr>
            <a:endParaRPr dirty="0"/>
          </a:p>
          <a:p>
            <a:pPr marL="342900" lvl="0" indent="-139700" algn="l" rtl="0">
              <a:lnSpc>
                <a:spcPct val="100000"/>
              </a:lnSpc>
              <a:spcBef>
                <a:spcPts val="640"/>
              </a:spcBef>
              <a:spcAft>
                <a:spcPts val="0"/>
              </a:spcAft>
              <a:buClr>
                <a:schemeClr val="lt1"/>
              </a:buClr>
              <a:buSzPts val="3200"/>
              <a:buNone/>
            </a:pPr>
            <a:endParaRPr dirty="0"/>
          </a:p>
        </p:txBody>
      </p:sp>
      <p:grpSp>
        <p:nvGrpSpPr>
          <p:cNvPr id="111" name="Google Shape;111;p5"/>
          <p:cNvGrpSpPr/>
          <p:nvPr/>
        </p:nvGrpSpPr>
        <p:grpSpPr>
          <a:xfrm>
            <a:off x="7024673" y="2617827"/>
            <a:ext cx="2034533" cy="1935123"/>
            <a:chOff x="2624137" y="1568768"/>
            <a:chExt cx="3409950" cy="2825750"/>
          </a:xfrm>
        </p:grpSpPr>
        <p:pic>
          <p:nvPicPr>
            <p:cNvPr id="112" name="Google Shape;112;p5"/>
            <p:cNvPicPr preferRelativeResize="0"/>
            <p:nvPr/>
          </p:nvPicPr>
          <p:blipFill rotWithShape="1">
            <a:blip r:embed="rId3">
              <a:alphaModFix/>
            </a:blip>
            <a:srcRect/>
            <a:stretch/>
          </p:blipFill>
          <p:spPr>
            <a:xfrm>
              <a:off x="2624137" y="1568768"/>
              <a:ext cx="3409950" cy="2825750"/>
            </a:xfrm>
            <a:prstGeom prst="rect">
              <a:avLst/>
            </a:prstGeom>
            <a:noFill/>
            <a:ln>
              <a:noFill/>
            </a:ln>
          </p:spPr>
        </p:pic>
        <p:pic>
          <p:nvPicPr>
            <p:cNvPr id="113" name="Google Shape;113;p5"/>
            <p:cNvPicPr preferRelativeResize="0"/>
            <p:nvPr/>
          </p:nvPicPr>
          <p:blipFill rotWithShape="1">
            <a:blip r:embed="rId4">
              <a:alphaModFix/>
            </a:blip>
            <a:srcRect/>
            <a:stretch/>
          </p:blipFill>
          <p:spPr>
            <a:xfrm>
              <a:off x="4533582" y="2476818"/>
              <a:ext cx="367665" cy="356235"/>
            </a:xfrm>
            <a:prstGeom prst="rect">
              <a:avLst/>
            </a:prstGeom>
            <a:noFill/>
            <a:ln>
              <a:noFill/>
            </a:ln>
          </p:spPr>
        </p:pic>
      </p:grpSp>
      <p:grpSp>
        <p:nvGrpSpPr>
          <p:cNvPr id="114" name="Google Shape;114;p5"/>
          <p:cNvGrpSpPr/>
          <p:nvPr/>
        </p:nvGrpSpPr>
        <p:grpSpPr>
          <a:xfrm>
            <a:off x="7024673" y="-545622"/>
            <a:ext cx="2558940" cy="2898298"/>
            <a:chOff x="2922587" y="1691958"/>
            <a:chExt cx="3597275" cy="3597275"/>
          </a:xfrm>
        </p:grpSpPr>
        <p:pic>
          <p:nvPicPr>
            <p:cNvPr id="115" name="Google Shape;115;p5" descr="Allithwaite Primary School Uniform Archives - Identity"/>
            <p:cNvPicPr preferRelativeResize="0"/>
            <p:nvPr/>
          </p:nvPicPr>
          <p:blipFill rotWithShape="1">
            <a:blip r:embed="rId5">
              <a:alphaModFix/>
            </a:blip>
            <a:srcRect/>
            <a:stretch/>
          </p:blipFill>
          <p:spPr>
            <a:xfrm>
              <a:off x="2922587" y="1691958"/>
              <a:ext cx="3597275" cy="3597275"/>
            </a:xfrm>
            <a:prstGeom prst="rect">
              <a:avLst/>
            </a:prstGeom>
            <a:noFill/>
            <a:ln>
              <a:noFill/>
            </a:ln>
          </p:spPr>
        </p:pic>
        <p:pic>
          <p:nvPicPr>
            <p:cNvPr id="116" name="Google Shape;116;p5"/>
            <p:cNvPicPr preferRelativeResize="0"/>
            <p:nvPr/>
          </p:nvPicPr>
          <p:blipFill rotWithShape="1">
            <a:blip r:embed="rId6">
              <a:alphaModFix/>
            </a:blip>
            <a:srcRect/>
            <a:stretch/>
          </p:blipFill>
          <p:spPr>
            <a:xfrm>
              <a:off x="4548187" y="3318193"/>
              <a:ext cx="367665" cy="356235"/>
            </a:xfrm>
            <a:prstGeom prst="rect">
              <a:avLst/>
            </a:prstGeom>
            <a:noFill/>
            <a:ln>
              <a:noFill/>
            </a:ln>
          </p:spPr>
        </p:pic>
      </p:grpSp>
      <p:pic>
        <p:nvPicPr>
          <p:cNvPr id="10" name="Picture 9"/>
          <p:cNvPicPr>
            <a:picLocks noChangeAspect="1"/>
          </p:cNvPicPr>
          <p:nvPr/>
        </p:nvPicPr>
        <p:blipFill>
          <a:blip r:embed="rId7"/>
          <a:stretch>
            <a:fillRect/>
          </a:stretch>
        </p:blipFill>
        <p:spPr>
          <a:xfrm>
            <a:off x="7242395" y="5453546"/>
            <a:ext cx="1722093" cy="132134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4400"/>
              <a:buFont typeface="Calibri"/>
              <a:buNone/>
            </a:pPr>
            <a:r>
              <a:rPr lang="en-GB" sz="6000" b="1" u="sng" dirty="0">
                <a:latin typeface="Playwrite GB J" pitchFamily="2" charset="0"/>
              </a:rPr>
              <a:t>PE Kits</a:t>
            </a:r>
            <a:endParaRPr sz="6000" u="sng" dirty="0">
              <a:latin typeface="Playwrite GB J" pitchFamily="2" charset="0"/>
            </a:endParaRPr>
          </a:p>
        </p:txBody>
      </p:sp>
      <p:sp>
        <p:nvSpPr>
          <p:cNvPr id="122" name="Google Shape;122;p6"/>
          <p:cNvSpPr txBox="1">
            <a:spLocks noGrp="1"/>
          </p:cNvSpPr>
          <p:nvPr>
            <p:ph type="body" idx="1"/>
          </p:nvPr>
        </p:nvSpPr>
        <p:spPr>
          <a:xfrm>
            <a:off x="179512" y="1268760"/>
            <a:ext cx="8784976" cy="5314602"/>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0000"/>
              </a:lnSpc>
              <a:spcBef>
                <a:spcPts val="0"/>
              </a:spcBef>
              <a:spcAft>
                <a:spcPts val="0"/>
              </a:spcAft>
              <a:buClr>
                <a:schemeClr val="lt1"/>
              </a:buClr>
              <a:buSzPct val="100000"/>
              <a:buNone/>
            </a:pPr>
            <a:r>
              <a:rPr lang="en-GB" sz="3000" b="1" dirty="0">
                <a:latin typeface="Playwrite GB J" pitchFamily="2" charset="0"/>
              </a:rPr>
              <a:t>Children will wear their P.E kits to school on the days that they have P.E.</a:t>
            </a:r>
            <a:endParaRPr sz="3000" dirty="0">
              <a:latin typeface="Playwrite GB J" pitchFamily="2" charset="0"/>
            </a:endParaRPr>
          </a:p>
          <a:p>
            <a:pPr marL="0" lvl="0" indent="0" algn="l" rtl="0">
              <a:lnSpc>
                <a:spcPct val="100000"/>
              </a:lnSpc>
              <a:spcBef>
                <a:spcPts val="592"/>
              </a:spcBef>
              <a:spcAft>
                <a:spcPts val="0"/>
              </a:spcAft>
              <a:buClr>
                <a:schemeClr val="lt1"/>
              </a:buClr>
              <a:buSzPct val="100000"/>
              <a:buNone/>
            </a:pPr>
            <a:endParaRPr sz="3000" dirty="0">
              <a:latin typeface="Playwrite GB J" pitchFamily="2" charset="0"/>
            </a:endParaRPr>
          </a:p>
          <a:p>
            <a:pPr marL="0" lvl="0" indent="0" algn="l" rtl="0">
              <a:lnSpc>
                <a:spcPct val="100000"/>
              </a:lnSpc>
              <a:spcBef>
                <a:spcPts val="592"/>
              </a:spcBef>
              <a:spcAft>
                <a:spcPts val="0"/>
              </a:spcAft>
              <a:buClr>
                <a:schemeClr val="lt1"/>
              </a:buClr>
              <a:buSzPct val="100000"/>
              <a:buNone/>
            </a:pPr>
            <a:r>
              <a:rPr lang="en-GB" sz="3000" dirty="0">
                <a:latin typeface="Playwrite GB J" pitchFamily="2" charset="0"/>
              </a:rPr>
              <a:t>We have P.E on a Thursday and for the next 10 weeks we will go swimming of a Wednesday for 4 Ash and Friday for 4 Maple.</a:t>
            </a:r>
            <a:endParaRPr sz="3000" dirty="0">
              <a:latin typeface="Playwrite GB J" pitchFamily="2" charset="0"/>
            </a:endParaRPr>
          </a:p>
          <a:p>
            <a:pPr marL="0" lvl="0" indent="0" algn="l" rtl="0">
              <a:lnSpc>
                <a:spcPct val="100000"/>
              </a:lnSpc>
              <a:spcBef>
                <a:spcPts val="592"/>
              </a:spcBef>
              <a:spcAft>
                <a:spcPts val="0"/>
              </a:spcAft>
              <a:buClr>
                <a:schemeClr val="lt1"/>
              </a:buClr>
              <a:buSzPct val="100000"/>
              <a:buNone/>
            </a:pPr>
            <a:endParaRPr lang="en-GB" sz="3000" u="sng" dirty="0">
              <a:latin typeface="Playwrite GB J" pitchFamily="2" charset="0"/>
            </a:endParaRPr>
          </a:p>
          <a:p>
            <a:pPr marL="0" lvl="0" indent="0" algn="l" rtl="0">
              <a:lnSpc>
                <a:spcPct val="100000"/>
              </a:lnSpc>
              <a:spcBef>
                <a:spcPts val="592"/>
              </a:spcBef>
              <a:spcAft>
                <a:spcPts val="0"/>
              </a:spcAft>
              <a:buClr>
                <a:schemeClr val="lt1"/>
              </a:buClr>
              <a:buSzPct val="100000"/>
              <a:buNone/>
            </a:pPr>
            <a:r>
              <a:rPr lang="en-GB" sz="3000" u="sng" dirty="0">
                <a:latin typeface="Playwrite GB J" pitchFamily="2" charset="0"/>
              </a:rPr>
              <a:t>Your child will need;</a:t>
            </a:r>
            <a:endParaRPr sz="3000" dirty="0">
              <a:latin typeface="Playwrite GB J" pitchFamily="2" charset="0"/>
            </a:endParaRPr>
          </a:p>
          <a:p>
            <a:pPr marL="342900" lvl="0" indent="-342900" algn="l" rtl="0">
              <a:lnSpc>
                <a:spcPct val="100000"/>
              </a:lnSpc>
              <a:spcBef>
                <a:spcPts val="592"/>
              </a:spcBef>
              <a:spcAft>
                <a:spcPts val="0"/>
              </a:spcAft>
              <a:buClr>
                <a:schemeClr val="lt1"/>
              </a:buClr>
              <a:buSzPct val="100000"/>
              <a:buChar char="•"/>
            </a:pPr>
            <a:r>
              <a:rPr lang="en-GB" sz="3000" dirty="0">
                <a:latin typeface="Playwrite GB J" pitchFamily="2" charset="0"/>
              </a:rPr>
              <a:t>House Group T-shirt</a:t>
            </a:r>
            <a:endParaRPr sz="3000" dirty="0">
              <a:latin typeface="Playwrite GB J" pitchFamily="2" charset="0"/>
            </a:endParaRPr>
          </a:p>
          <a:p>
            <a:pPr marL="342900" lvl="0" indent="-342900" algn="l" rtl="0">
              <a:lnSpc>
                <a:spcPct val="100000"/>
              </a:lnSpc>
              <a:spcBef>
                <a:spcPts val="592"/>
              </a:spcBef>
              <a:spcAft>
                <a:spcPts val="0"/>
              </a:spcAft>
              <a:buClr>
                <a:schemeClr val="lt1"/>
              </a:buClr>
              <a:buSzPct val="100000"/>
              <a:buChar char="•"/>
            </a:pPr>
            <a:r>
              <a:rPr lang="en-GB" sz="3000" dirty="0">
                <a:latin typeface="Playwrite GB J" pitchFamily="2" charset="0"/>
              </a:rPr>
              <a:t>Blue shorts</a:t>
            </a:r>
            <a:endParaRPr sz="3000" dirty="0">
              <a:latin typeface="Playwrite GB J" pitchFamily="2" charset="0"/>
            </a:endParaRPr>
          </a:p>
          <a:p>
            <a:pPr marL="342900" lvl="0" indent="-342900" algn="l" rtl="0">
              <a:lnSpc>
                <a:spcPct val="100000"/>
              </a:lnSpc>
              <a:spcBef>
                <a:spcPts val="592"/>
              </a:spcBef>
              <a:spcAft>
                <a:spcPts val="0"/>
              </a:spcAft>
              <a:buClr>
                <a:schemeClr val="lt1"/>
              </a:buClr>
              <a:buSzPct val="100000"/>
              <a:buChar char="•"/>
            </a:pPr>
            <a:r>
              <a:rPr lang="en-GB" sz="3000" dirty="0">
                <a:latin typeface="Playwrite GB J" pitchFamily="2" charset="0"/>
              </a:rPr>
              <a:t>Suitable pumps or trainers</a:t>
            </a:r>
            <a:endParaRPr sz="3000" dirty="0">
              <a:latin typeface="Playwrite GB J" pitchFamily="2" charset="0"/>
            </a:endParaRPr>
          </a:p>
          <a:p>
            <a:pPr marL="342900" lvl="0" indent="-342900" algn="l" rtl="0">
              <a:lnSpc>
                <a:spcPct val="100000"/>
              </a:lnSpc>
              <a:spcBef>
                <a:spcPts val="592"/>
              </a:spcBef>
              <a:spcAft>
                <a:spcPts val="0"/>
              </a:spcAft>
              <a:buClr>
                <a:schemeClr val="lt1"/>
              </a:buClr>
              <a:buSzPct val="100000"/>
              <a:buChar char="•"/>
            </a:pPr>
            <a:r>
              <a:rPr lang="en-GB" sz="3000" dirty="0">
                <a:latin typeface="Playwrite GB J" pitchFamily="2" charset="0"/>
              </a:rPr>
              <a:t>School tracksuits are also available for colder months. Trainers only on PE days.</a:t>
            </a:r>
            <a:endParaRPr sz="3000" dirty="0">
              <a:latin typeface="Playwrite GB J" pitchFamily="2" charset="0"/>
            </a:endParaRPr>
          </a:p>
          <a:p>
            <a:pPr marL="0" lvl="0" indent="0" algn="l" rtl="0">
              <a:lnSpc>
                <a:spcPct val="100000"/>
              </a:lnSpc>
              <a:spcBef>
                <a:spcPts val="592"/>
              </a:spcBef>
              <a:spcAft>
                <a:spcPts val="0"/>
              </a:spcAft>
              <a:buClr>
                <a:schemeClr val="lt1"/>
              </a:buClr>
              <a:buSzPct val="100000"/>
              <a:buNone/>
            </a:pPr>
            <a:endParaRPr dirty="0"/>
          </a:p>
          <a:p>
            <a:pPr marL="0" lvl="0" indent="0" algn="l" rtl="0">
              <a:lnSpc>
                <a:spcPct val="100000"/>
              </a:lnSpc>
              <a:spcBef>
                <a:spcPts val="592"/>
              </a:spcBef>
              <a:spcAft>
                <a:spcPts val="0"/>
              </a:spcAft>
              <a:buClr>
                <a:schemeClr val="lt1"/>
              </a:buClr>
              <a:buSzPct val="100000"/>
              <a:buNone/>
            </a:pPr>
            <a:endParaRPr dirty="0"/>
          </a:p>
          <a:p>
            <a:pPr marL="342900" lvl="0" indent="-154940" algn="l" rtl="0">
              <a:lnSpc>
                <a:spcPct val="100000"/>
              </a:lnSpc>
              <a:spcBef>
                <a:spcPts val="592"/>
              </a:spcBef>
              <a:spcAft>
                <a:spcPts val="0"/>
              </a:spcAft>
              <a:buClr>
                <a:schemeClr val="lt1"/>
              </a:buClr>
              <a:buSzPct val="100000"/>
              <a:buNone/>
            </a:pPr>
            <a:endParaRPr dirty="0"/>
          </a:p>
        </p:txBody>
      </p:sp>
      <p:pic>
        <p:nvPicPr>
          <p:cNvPr id="123" name="Google Shape;123;p6"/>
          <p:cNvPicPr preferRelativeResize="0"/>
          <p:nvPr/>
        </p:nvPicPr>
        <p:blipFill rotWithShape="1">
          <a:blip r:embed="rId3">
            <a:alphaModFix/>
          </a:blip>
          <a:srcRect/>
          <a:stretch/>
        </p:blipFill>
        <p:spPr>
          <a:xfrm rot="989056">
            <a:off x="6821071" y="3401336"/>
            <a:ext cx="1033671" cy="1049450"/>
          </a:xfrm>
          <a:prstGeom prst="rect">
            <a:avLst/>
          </a:prstGeom>
          <a:noFill/>
          <a:ln>
            <a:noFill/>
          </a:ln>
        </p:spPr>
      </p:pic>
      <p:pic>
        <p:nvPicPr>
          <p:cNvPr id="124" name="Google Shape;124;p6"/>
          <p:cNvPicPr preferRelativeResize="0"/>
          <p:nvPr/>
        </p:nvPicPr>
        <p:blipFill rotWithShape="1">
          <a:blip r:embed="rId4">
            <a:alphaModFix/>
          </a:blip>
          <a:srcRect l="27737" t="4350" r="22632" b="16742"/>
          <a:stretch/>
        </p:blipFill>
        <p:spPr>
          <a:xfrm>
            <a:off x="7871000" y="3897003"/>
            <a:ext cx="1199284" cy="1357738"/>
          </a:xfrm>
          <a:prstGeom prst="rect">
            <a:avLst/>
          </a:prstGeom>
          <a:noFill/>
          <a:ln>
            <a:noFill/>
          </a:ln>
        </p:spPr>
      </p:pic>
      <p:pic>
        <p:nvPicPr>
          <p:cNvPr id="3" name="Picture 2">
            <a:extLst>
              <a:ext uri="{FF2B5EF4-FFF2-40B4-BE49-F238E27FC236}">
                <a16:creationId xmlns:a16="http://schemas.microsoft.com/office/drawing/2014/main" id="{29F25AE8-463E-4177-86B5-DF548120AEBE}"/>
              </a:ext>
            </a:extLst>
          </p:cNvPr>
          <p:cNvPicPr>
            <a:picLocks noChangeAspect="1"/>
          </p:cNvPicPr>
          <p:nvPr/>
        </p:nvPicPr>
        <p:blipFill>
          <a:blip r:embed="rId5"/>
          <a:stretch>
            <a:fillRect/>
          </a:stretch>
        </p:blipFill>
        <p:spPr>
          <a:xfrm>
            <a:off x="5711325" y="4011662"/>
            <a:ext cx="1425077" cy="124307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DE957-AE36-4D1B-A97F-70780A8EFE36}"/>
              </a:ext>
            </a:extLst>
          </p:cNvPr>
          <p:cNvSpPr>
            <a:spLocks noGrp="1"/>
          </p:cNvSpPr>
          <p:nvPr>
            <p:ph type="title"/>
          </p:nvPr>
        </p:nvSpPr>
        <p:spPr/>
        <p:txBody>
          <a:bodyPr>
            <a:normAutofit fontScale="90000"/>
          </a:bodyPr>
          <a:lstStyle/>
          <a:p>
            <a:r>
              <a:rPr lang="en-GB" u="sng" dirty="0">
                <a:latin typeface="Playwrite GB J" pitchFamily="2" charset="0"/>
              </a:rPr>
              <a:t>Expectations and Standards: The St Matthew’s Way </a:t>
            </a:r>
          </a:p>
        </p:txBody>
      </p:sp>
      <p:sp>
        <p:nvSpPr>
          <p:cNvPr id="3" name="Text Placeholder 2">
            <a:extLst>
              <a:ext uri="{FF2B5EF4-FFF2-40B4-BE49-F238E27FC236}">
                <a16:creationId xmlns:a16="http://schemas.microsoft.com/office/drawing/2014/main" id="{A190A78E-12BB-4C23-A386-DDE5351F950F}"/>
              </a:ext>
            </a:extLst>
          </p:cNvPr>
          <p:cNvSpPr>
            <a:spLocks noGrp="1"/>
          </p:cNvSpPr>
          <p:nvPr>
            <p:ph type="body" idx="1"/>
          </p:nvPr>
        </p:nvSpPr>
        <p:spPr/>
        <p:txBody>
          <a:bodyPr>
            <a:normAutofit fontScale="92500"/>
          </a:bodyPr>
          <a:lstStyle/>
          <a:p>
            <a:r>
              <a:rPr lang="en-GB" sz="1600" dirty="0">
                <a:latin typeface="Playwrite GB J" pitchFamily="2" charset="0"/>
              </a:rPr>
              <a:t>The St Matthew’s Way means providing consistently high standards for every child, in every classroom, every day.</a:t>
            </a:r>
          </a:p>
          <a:p>
            <a:r>
              <a:rPr lang="en-GB" sz="1600" dirty="0">
                <a:latin typeface="Playwrite GB J" pitchFamily="2" charset="0"/>
              </a:rPr>
              <a:t>Children are welcomed warmly and known as individuals.</a:t>
            </a:r>
          </a:p>
          <a:p>
            <a:endParaRPr lang="en-GB" sz="1600" dirty="0">
              <a:latin typeface="Playwrite GB J" pitchFamily="2" charset="0"/>
            </a:endParaRPr>
          </a:p>
          <a:p>
            <a:r>
              <a:rPr lang="en-GB" sz="1600" dirty="0">
                <a:latin typeface="Playwrite GB J" pitchFamily="2" charset="0"/>
              </a:rPr>
              <a:t>Adults model calm, respectful and professional behaviour.</a:t>
            </a:r>
          </a:p>
          <a:p>
            <a:r>
              <a:rPr lang="en-GB" sz="1600" dirty="0">
                <a:latin typeface="Playwrite GB J" pitchFamily="2" charset="0"/>
              </a:rPr>
              <a:t>Classrooms are organised, purposeful and ready for learning.</a:t>
            </a:r>
          </a:p>
          <a:p>
            <a:r>
              <a:rPr lang="en-GB" sz="1600" dirty="0">
                <a:latin typeface="Playwrite GB J" pitchFamily="2" charset="0"/>
              </a:rPr>
              <a:t>Expectations for learning, behaviour and presentation are consistently high.</a:t>
            </a:r>
          </a:p>
          <a:p>
            <a:r>
              <a:rPr lang="en-GB" sz="1600" dirty="0">
                <a:latin typeface="Playwrite GB J" pitchFamily="2" charset="0"/>
              </a:rPr>
              <a:t>Lessons are well planned, appropriately challenging and adapted to meet need.</a:t>
            </a:r>
          </a:p>
          <a:p>
            <a:r>
              <a:rPr lang="en-GB" sz="1600" dirty="0">
                <a:latin typeface="Playwrite GB J" pitchFamily="2" charset="0"/>
              </a:rPr>
              <a:t>Reading, handwriting, number fluency and oracy remain visible priorities.</a:t>
            </a:r>
          </a:p>
          <a:p>
            <a:r>
              <a:rPr lang="en-GB" sz="1600" dirty="0">
                <a:latin typeface="Playwrite GB J" pitchFamily="2" charset="0"/>
              </a:rPr>
              <a:t>Staff actively teach, circulate, question and respond rather than remaining at a desk.</a:t>
            </a:r>
          </a:p>
          <a:p>
            <a:r>
              <a:rPr lang="en-GB" sz="1600" dirty="0">
                <a:latin typeface="Playwrite GB J" pitchFamily="2" charset="0"/>
              </a:rPr>
              <a:t>Agreed routines, policies and individual support plans are followed consistently.</a:t>
            </a:r>
          </a:p>
          <a:p>
            <a:r>
              <a:rPr lang="en-GB" sz="1600" dirty="0">
                <a:latin typeface="Playwrite GB J" pitchFamily="2" charset="0"/>
              </a:rPr>
              <a:t>Children’s dignity, safety and wellbeing are protected at all times.</a:t>
            </a:r>
          </a:p>
          <a:p>
            <a:r>
              <a:rPr lang="en-GB" sz="1600" dirty="0">
                <a:latin typeface="Playwrite GB J" pitchFamily="2" charset="0"/>
              </a:rPr>
              <a:t>Concerns are addressed promptly and support is requested when needed.</a:t>
            </a:r>
          </a:p>
          <a:p>
            <a:r>
              <a:rPr lang="en-GB" sz="1600" dirty="0">
                <a:latin typeface="Playwrite GB J" pitchFamily="2" charset="0"/>
              </a:rPr>
              <a:t>Consistency is not about every classroom looking identical. It is about every child receiving the same high standard of care, teaching and support.</a:t>
            </a:r>
          </a:p>
        </p:txBody>
      </p:sp>
    </p:spTree>
    <p:extLst>
      <p:ext uri="{BB962C8B-B14F-4D97-AF65-F5344CB8AC3E}">
        <p14:creationId xmlns:p14="http://schemas.microsoft.com/office/powerpoint/2010/main" val="2243903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1800"/>
              <a:buNone/>
            </a:pPr>
            <a:r>
              <a:rPr lang="en-GB" sz="6000" b="1" u="sng" dirty="0">
                <a:latin typeface="Playwrite GB J" pitchFamily="2" charset="0"/>
              </a:rPr>
              <a:t>Good to be Green….</a:t>
            </a:r>
            <a:endParaRPr sz="6000" b="1" u="sng" dirty="0">
              <a:latin typeface="Playwrite GB J" pitchFamily="2" charset="0"/>
            </a:endParaRPr>
          </a:p>
        </p:txBody>
      </p:sp>
      <p:pic>
        <p:nvPicPr>
          <p:cNvPr id="131" name="Google Shape;131;p12"/>
          <p:cNvPicPr preferRelativeResize="0"/>
          <p:nvPr/>
        </p:nvPicPr>
        <p:blipFill rotWithShape="1">
          <a:blip r:embed="rId3">
            <a:alphaModFix/>
          </a:blip>
          <a:srcRect l="1391" t="7018" r="1" b="8867"/>
          <a:stretch/>
        </p:blipFill>
        <p:spPr>
          <a:xfrm>
            <a:off x="276225" y="1417638"/>
            <a:ext cx="4095750" cy="3019425"/>
          </a:xfrm>
          <a:prstGeom prst="rect">
            <a:avLst/>
          </a:prstGeom>
          <a:noFill/>
          <a:ln>
            <a:noFill/>
          </a:ln>
        </p:spPr>
      </p:pic>
      <p:sp>
        <p:nvSpPr>
          <p:cNvPr id="132" name="Google Shape;132;p12"/>
          <p:cNvSpPr txBox="1">
            <a:spLocks noGrp="1"/>
          </p:cNvSpPr>
          <p:nvPr>
            <p:ph type="body" idx="1"/>
          </p:nvPr>
        </p:nvSpPr>
        <p:spPr>
          <a:xfrm>
            <a:off x="457200" y="5009308"/>
            <a:ext cx="2811653" cy="1744403"/>
          </a:xfrm>
          <a:prstGeom prst="rect">
            <a:avLst/>
          </a:prstGeom>
          <a:noFill/>
          <a:ln>
            <a:noFill/>
          </a:ln>
        </p:spPr>
        <p:txBody>
          <a:bodyPr spcFirstLastPara="1" wrap="square" lIns="91425" tIns="45700" rIns="91425" bIns="45700" anchor="t" anchorCtr="0">
            <a:normAutofit/>
          </a:bodyPr>
          <a:lstStyle/>
          <a:p>
            <a:pPr marL="114300" lvl="0" indent="0" algn="l" rtl="0">
              <a:lnSpc>
                <a:spcPct val="100000"/>
              </a:lnSpc>
              <a:spcBef>
                <a:spcPts val="360"/>
              </a:spcBef>
              <a:spcAft>
                <a:spcPts val="0"/>
              </a:spcAft>
              <a:buSzPct val="80357"/>
              <a:buNone/>
            </a:pPr>
            <a:r>
              <a:rPr lang="en-GB" dirty="0">
                <a:latin typeface="Playwrite GB J" pitchFamily="2" charset="0"/>
              </a:rPr>
              <a:t>Weekly Assembly Rewards!</a:t>
            </a:r>
            <a:endParaRPr dirty="0">
              <a:latin typeface="Playwrite GB J" pitchFamily="2" charset="0"/>
            </a:endParaRPr>
          </a:p>
        </p:txBody>
      </p:sp>
      <p:pic>
        <p:nvPicPr>
          <p:cNvPr id="133" name="Google Shape;133;p12" descr="Good To Be Green Classroom Behaviour Scheme Starter Pack - Primary Teaching  Services : Amazon.co.uk: Stationery &amp; Office Supplies"/>
          <p:cNvPicPr preferRelativeResize="0"/>
          <p:nvPr/>
        </p:nvPicPr>
        <p:blipFill rotWithShape="1">
          <a:blip r:embed="rId4">
            <a:alphaModFix/>
          </a:blip>
          <a:srcRect/>
          <a:stretch/>
        </p:blipFill>
        <p:spPr>
          <a:xfrm>
            <a:off x="3430286" y="5009308"/>
            <a:ext cx="1720214" cy="1574054"/>
          </a:xfrm>
          <a:prstGeom prst="rect">
            <a:avLst/>
          </a:prstGeom>
          <a:noFill/>
          <a:ln>
            <a:noFill/>
          </a:ln>
        </p:spPr>
      </p:pic>
      <p:pic>
        <p:nvPicPr>
          <p:cNvPr id="134" name="Google Shape;134;p12" descr="Good to be Green | Stanton Bridge Primary School"/>
          <p:cNvPicPr preferRelativeResize="0"/>
          <p:nvPr/>
        </p:nvPicPr>
        <p:blipFill rotWithShape="1">
          <a:blip r:embed="rId5">
            <a:alphaModFix/>
          </a:blip>
          <a:srcRect/>
          <a:stretch/>
        </p:blipFill>
        <p:spPr>
          <a:xfrm>
            <a:off x="7266379" y="5009309"/>
            <a:ext cx="1574053" cy="1574053"/>
          </a:xfrm>
          <a:prstGeom prst="rect">
            <a:avLst/>
          </a:prstGeom>
          <a:noFill/>
          <a:ln>
            <a:noFill/>
          </a:ln>
        </p:spPr>
      </p:pic>
      <p:pic>
        <p:nvPicPr>
          <p:cNvPr id="135" name="Google Shape;135;p12"/>
          <p:cNvPicPr preferRelativeResize="0"/>
          <p:nvPr/>
        </p:nvPicPr>
        <p:blipFill rotWithShape="1">
          <a:blip r:embed="rId6">
            <a:alphaModFix/>
          </a:blip>
          <a:srcRect/>
          <a:stretch/>
        </p:blipFill>
        <p:spPr>
          <a:xfrm>
            <a:off x="5311933" y="5009308"/>
            <a:ext cx="1574054" cy="1574054"/>
          </a:xfrm>
          <a:prstGeom prst="rect">
            <a:avLst/>
          </a:prstGeom>
          <a:noFill/>
          <a:ln>
            <a:noFill/>
          </a:ln>
        </p:spPr>
      </p:pic>
      <p:pic>
        <p:nvPicPr>
          <p:cNvPr id="2" name="Picture 1"/>
          <p:cNvPicPr>
            <a:picLocks noChangeAspect="1"/>
          </p:cNvPicPr>
          <p:nvPr/>
        </p:nvPicPr>
        <p:blipFill rotWithShape="1">
          <a:blip r:embed="rId7"/>
          <a:srcRect l="9320"/>
          <a:stretch/>
        </p:blipFill>
        <p:spPr>
          <a:xfrm>
            <a:off x="4851521" y="1349822"/>
            <a:ext cx="3663829" cy="3296247"/>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00000"/>
              <a:buFont typeface="Calibri"/>
              <a:buNone/>
            </a:pPr>
            <a:r>
              <a:rPr lang="en-GB" sz="6700" b="1" u="sng" dirty="0">
                <a:latin typeface="Playwrite GB J" pitchFamily="2" charset="0"/>
              </a:rPr>
              <a:t>Rewards</a:t>
            </a:r>
            <a:br>
              <a:rPr lang="en-GB" u="sng" dirty="0">
                <a:latin typeface="Playwrite GB J" pitchFamily="2" charset="0"/>
              </a:rPr>
            </a:br>
            <a:endParaRPr u="sng" dirty="0">
              <a:latin typeface="Playwrite GB J" pitchFamily="2" charset="0"/>
            </a:endParaRPr>
          </a:p>
        </p:txBody>
      </p:sp>
      <p:sp>
        <p:nvSpPr>
          <p:cNvPr id="141" name="Google Shape;141;p8"/>
          <p:cNvSpPr txBox="1">
            <a:spLocks noGrp="1"/>
          </p:cNvSpPr>
          <p:nvPr>
            <p:ph type="body" idx="1"/>
          </p:nvPr>
        </p:nvSpPr>
        <p:spPr>
          <a:xfrm>
            <a:off x="179512" y="846138"/>
            <a:ext cx="8964488" cy="561844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800"/>
              <a:buNone/>
            </a:pPr>
            <a:r>
              <a:rPr lang="en-GB" sz="2800" b="1" dirty="0">
                <a:latin typeface="Playwrite GB J" pitchFamily="2" charset="0"/>
              </a:rPr>
              <a:t>We use lots of rewards to promote positive behaviour.</a:t>
            </a:r>
            <a:endParaRPr b="1" dirty="0">
              <a:latin typeface="Playwrite GB J" pitchFamily="2" charset="0"/>
            </a:endParaRPr>
          </a:p>
          <a:p>
            <a:pPr marL="0" lvl="0" indent="0" algn="l" rtl="0">
              <a:lnSpc>
                <a:spcPct val="100000"/>
              </a:lnSpc>
              <a:spcBef>
                <a:spcPts val="480"/>
              </a:spcBef>
              <a:spcAft>
                <a:spcPts val="0"/>
              </a:spcAft>
              <a:buClr>
                <a:schemeClr val="lt1"/>
              </a:buClr>
              <a:buSzPts val="2400"/>
              <a:buNone/>
            </a:pPr>
            <a:r>
              <a:rPr lang="en-GB" sz="2400" u="sng" dirty="0">
                <a:latin typeface="Playwrite GB J" pitchFamily="2" charset="0"/>
              </a:rPr>
              <a:t>For example: </a:t>
            </a:r>
            <a:endParaRPr dirty="0">
              <a:latin typeface="Playwrite GB J" pitchFamily="2" charset="0"/>
            </a:endParaRPr>
          </a:p>
          <a:p>
            <a:pPr marL="342900">
              <a:spcBef>
                <a:spcPts val="480"/>
              </a:spcBef>
              <a:buSzPts val="2400"/>
            </a:pPr>
            <a:r>
              <a:rPr lang="en-GB" sz="2400" dirty="0">
                <a:latin typeface="Playwrite GB J" pitchFamily="2" charset="0"/>
              </a:rPr>
              <a:t>Good to be Green</a:t>
            </a:r>
          </a:p>
          <a:p>
            <a:pPr marL="342900">
              <a:spcBef>
                <a:spcPts val="480"/>
              </a:spcBef>
              <a:buSzPts val="2400"/>
            </a:pPr>
            <a:r>
              <a:rPr lang="en-GB" sz="2400" dirty="0">
                <a:latin typeface="Playwrite GB J" pitchFamily="2" charset="0"/>
              </a:rPr>
              <a:t>Friday phone calls </a:t>
            </a:r>
            <a:endParaRPr dirty="0">
              <a:latin typeface="Playwrite GB J" pitchFamily="2" charset="0"/>
            </a:endParaRPr>
          </a:p>
          <a:p>
            <a:pPr marL="342900">
              <a:spcBef>
                <a:spcPts val="480"/>
              </a:spcBef>
              <a:buSzPts val="2400"/>
            </a:pPr>
            <a:r>
              <a:rPr lang="en-GB" sz="2400" dirty="0">
                <a:latin typeface="Playwrite GB J" pitchFamily="2" charset="0"/>
              </a:rPr>
              <a:t>Stickers/stamps</a:t>
            </a:r>
          </a:p>
          <a:p>
            <a:pPr marL="342900">
              <a:spcBef>
                <a:spcPts val="480"/>
              </a:spcBef>
              <a:buSzPts val="2400"/>
            </a:pPr>
            <a:r>
              <a:rPr lang="en-GB" sz="2400" dirty="0">
                <a:latin typeface="Playwrite GB J" pitchFamily="2" charset="0"/>
              </a:rPr>
              <a:t>Table of the week</a:t>
            </a:r>
            <a:endParaRPr dirty="0">
              <a:latin typeface="Playwrite GB J" pitchFamily="2" charset="0"/>
            </a:endParaRPr>
          </a:p>
          <a:p>
            <a:pPr marL="342900">
              <a:spcBef>
                <a:spcPts val="480"/>
              </a:spcBef>
              <a:buSzPts val="2400"/>
            </a:pPr>
            <a:r>
              <a:rPr lang="en-GB" sz="2400" dirty="0">
                <a:latin typeface="Playwrite GB J" pitchFamily="2" charset="0"/>
              </a:rPr>
              <a:t>Praise</a:t>
            </a:r>
          </a:p>
          <a:p>
            <a:pPr marL="342900">
              <a:spcBef>
                <a:spcPts val="480"/>
              </a:spcBef>
              <a:buSzPts val="2400"/>
            </a:pPr>
            <a:r>
              <a:rPr lang="en-GB" sz="2400" dirty="0">
                <a:latin typeface="Playwrite GB J" pitchFamily="2" charset="0"/>
              </a:rPr>
              <a:t>Show work to another teacher</a:t>
            </a:r>
          </a:p>
          <a:p>
            <a:pPr marL="342900">
              <a:spcBef>
                <a:spcPts val="480"/>
              </a:spcBef>
              <a:buSzPts val="2400"/>
            </a:pPr>
            <a:r>
              <a:rPr lang="en-GB" sz="2400" dirty="0">
                <a:latin typeface="Playwrite GB J" pitchFamily="2" charset="0"/>
              </a:rPr>
              <a:t>Certificates</a:t>
            </a:r>
          </a:p>
          <a:p>
            <a:pPr marL="342900">
              <a:spcBef>
                <a:spcPts val="480"/>
              </a:spcBef>
              <a:buSzPts val="2400"/>
            </a:pPr>
            <a:r>
              <a:rPr lang="en-GB" sz="2400" dirty="0">
                <a:latin typeface="Playwrite GB J" pitchFamily="2" charset="0"/>
              </a:rPr>
              <a:t>Class Dojo point- Dojo Shop </a:t>
            </a:r>
          </a:p>
          <a:p>
            <a:pPr marL="342900">
              <a:spcBef>
                <a:spcPts val="480"/>
              </a:spcBef>
              <a:buSzPts val="2400"/>
            </a:pPr>
            <a:r>
              <a:rPr lang="en-GB" sz="2400" dirty="0">
                <a:latin typeface="Playwrite GB J" pitchFamily="2" charset="0"/>
              </a:rPr>
              <a:t>Letter/ postcard home</a:t>
            </a:r>
          </a:p>
          <a:p>
            <a:pPr marL="342900">
              <a:spcBef>
                <a:spcPts val="480"/>
              </a:spcBef>
              <a:buSzPts val="2400"/>
            </a:pPr>
            <a:r>
              <a:rPr lang="en-GB" sz="2400" dirty="0">
                <a:latin typeface="Playwrite GB J" pitchFamily="2" charset="0"/>
              </a:rPr>
              <a:t>Headteacher Award</a:t>
            </a:r>
          </a:p>
          <a:p>
            <a:pPr marL="342900">
              <a:spcBef>
                <a:spcPts val="480"/>
              </a:spcBef>
              <a:buSzPts val="2400"/>
            </a:pPr>
            <a:r>
              <a:rPr lang="en-GB" sz="2400" dirty="0">
                <a:latin typeface="Playwrite GB J" pitchFamily="2" charset="0"/>
              </a:rPr>
              <a:t>Golden Star Chart</a:t>
            </a:r>
            <a:endParaRPr dirty="0">
              <a:latin typeface="Playwrite GB J" pitchFamily="2" charset="0"/>
            </a:endParaRPr>
          </a:p>
        </p:txBody>
      </p:sp>
      <p:pic>
        <p:nvPicPr>
          <p:cNvPr id="2" name="Picture 1">
            <a:extLst>
              <a:ext uri="{FF2B5EF4-FFF2-40B4-BE49-F238E27FC236}">
                <a16:creationId xmlns:a16="http://schemas.microsoft.com/office/drawing/2014/main" id="{016F60B0-3F05-4E4E-BFEF-D0AB3D61ED16}"/>
              </a:ext>
            </a:extLst>
          </p:cNvPr>
          <p:cNvPicPr>
            <a:picLocks noChangeAspect="1"/>
          </p:cNvPicPr>
          <p:nvPr/>
        </p:nvPicPr>
        <p:blipFill>
          <a:blip r:embed="rId3"/>
          <a:stretch>
            <a:fillRect/>
          </a:stretch>
        </p:blipFill>
        <p:spPr>
          <a:xfrm>
            <a:off x="4438649" y="1949926"/>
            <a:ext cx="3648075" cy="177872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0" y="-87312"/>
            <a:ext cx="8991600" cy="1668462"/>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Clr>
                <a:schemeClr val="lt1"/>
              </a:buClr>
              <a:buSzPct val="100000"/>
              <a:buFont typeface="Calibri"/>
              <a:buNone/>
            </a:pPr>
            <a:br>
              <a:rPr lang="en-GB" sz="6700" b="1" u="sng" dirty="0">
                <a:latin typeface="Playwrite GB J" pitchFamily="2" charset="0"/>
              </a:rPr>
            </a:br>
            <a:r>
              <a:rPr lang="en-GB" sz="3600" b="1" u="sng" dirty="0">
                <a:latin typeface="Playwrite GB J" pitchFamily="2" charset="0"/>
              </a:rPr>
              <a:t>Home/School Agreement / Behaviour and relationship Policy</a:t>
            </a:r>
            <a:br>
              <a:rPr lang="en-GB" sz="6700" b="1" u="sng" dirty="0">
                <a:latin typeface="Playwrite GB J" pitchFamily="2" charset="0"/>
              </a:rPr>
            </a:br>
            <a:endParaRPr u="sng" dirty="0">
              <a:latin typeface="Playwrite GB J" pitchFamily="2" charset="0"/>
            </a:endParaRPr>
          </a:p>
        </p:txBody>
      </p:sp>
      <p:sp>
        <p:nvSpPr>
          <p:cNvPr id="148" name="Google Shape;148;p7"/>
          <p:cNvSpPr txBox="1">
            <a:spLocks noGrp="1"/>
          </p:cNvSpPr>
          <p:nvPr>
            <p:ph type="body" idx="1"/>
          </p:nvPr>
        </p:nvSpPr>
        <p:spPr>
          <a:xfrm>
            <a:off x="152400" y="467116"/>
            <a:ext cx="8991600" cy="37623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endParaRPr lang="en-GB" sz="2000" dirty="0"/>
          </a:p>
          <a:p>
            <a:pPr marL="0" lvl="0" indent="0" algn="l" rtl="0">
              <a:lnSpc>
                <a:spcPct val="100000"/>
              </a:lnSpc>
              <a:spcBef>
                <a:spcPts val="0"/>
              </a:spcBef>
              <a:spcAft>
                <a:spcPts val="0"/>
              </a:spcAft>
              <a:buClr>
                <a:schemeClr val="lt1"/>
              </a:buClr>
              <a:buSzPts val="2000"/>
              <a:buNone/>
            </a:pPr>
            <a:r>
              <a:rPr lang="en-GB" dirty="0">
                <a:latin typeface="Playwrite GB J" pitchFamily="2" charset="0"/>
              </a:rPr>
              <a:t>In the event of children not adhering to the code of conduct, behaviour and relationship  the following sanctions will be applied using </a:t>
            </a:r>
            <a:r>
              <a:rPr lang="en-GB" b="1" dirty="0">
                <a:latin typeface="Playwrite GB J" pitchFamily="2" charset="0"/>
              </a:rPr>
              <a:t> based on the seriousness</a:t>
            </a:r>
            <a:r>
              <a:rPr lang="en-GB" dirty="0">
                <a:latin typeface="Playwrite GB J" pitchFamily="2" charset="0"/>
              </a:rPr>
              <a:t> of the behaviour.</a:t>
            </a:r>
            <a:endParaRPr dirty="0">
              <a:latin typeface="Playwrite GB J" pitchFamily="2" charset="0"/>
            </a:endParaRPr>
          </a:p>
          <a:p>
            <a:pPr marL="0" lvl="0" indent="0" algn="l" rtl="0">
              <a:lnSpc>
                <a:spcPct val="100000"/>
              </a:lnSpc>
              <a:spcBef>
                <a:spcPts val="400"/>
              </a:spcBef>
              <a:spcAft>
                <a:spcPts val="0"/>
              </a:spcAft>
              <a:buClr>
                <a:schemeClr val="lt1"/>
              </a:buClr>
              <a:buSzPts val="2000"/>
              <a:buNone/>
            </a:pPr>
            <a:endParaRPr sz="2000" dirty="0"/>
          </a:p>
          <a:p>
            <a:pPr marL="342900" lvl="0" indent="-215900" algn="l" rtl="0">
              <a:lnSpc>
                <a:spcPct val="100000"/>
              </a:lnSpc>
              <a:spcBef>
                <a:spcPts val="400"/>
              </a:spcBef>
              <a:spcAft>
                <a:spcPts val="0"/>
              </a:spcAft>
              <a:buClr>
                <a:schemeClr val="lt1"/>
              </a:buClr>
              <a:buSzPts val="2000"/>
              <a:buNone/>
            </a:pPr>
            <a:endParaRPr sz="2000" dirty="0"/>
          </a:p>
        </p:txBody>
      </p:sp>
      <p:pic>
        <p:nvPicPr>
          <p:cNvPr id="1028" name="Picture 4">
            <a:extLst>
              <a:ext uri="{FF2B5EF4-FFF2-40B4-BE49-F238E27FC236}">
                <a16:creationId xmlns:a16="http://schemas.microsoft.com/office/drawing/2014/main" id="{2C1698E6-86CC-4341-B73B-17F11A0C0F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8300" y="4383087"/>
            <a:ext cx="3050018" cy="21812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1FC2E0-001E-49AF-B2DA-04FC3CCD3512}"/>
              </a:ext>
            </a:extLst>
          </p:cNvPr>
          <p:cNvPicPr>
            <a:picLocks noChangeAspect="1"/>
          </p:cNvPicPr>
          <p:nvPr/>
        </p:nvPicPr>
        <p:blipFill>
          <a:blip r:embed="rId4"/>
          <a:stretch>
            <a:fillRect/>
          </a:stretch>
        </p:blipFill>
        <p:spPr>
          <a:xfrm>
            <a:off x="670141" y="4229491"/>
            <a:ext cx="3901859" cy="248841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1800"/>
              <a:buNone/>
            </a:pPr>
            <a:r>
              <a:rPr lang="en-GB" sz="6000" b="1" u="sng" dirty="0">
                <a:latin typeface="Playwrite GB J" pitchFamily="2" charset="0"/>
              </a:rPr>
              <a:t>Reading Books</a:t>
            </a:r>
            <a:endParaRPr sz="6000" b="1" u="sng" dirty="0">
              <a:latin typeface="Playwrite GB J" pitchFamily="2" charset="0"/>
            </a:endParaRPr>
          </a:p>
        </p:txBody>
      </p:sp>
      <p:sp>
        <p:nvSpPr>
          <p:cNvPr id="161" name="Google Shape;161;p28"/>
          <p:cNvSpPr txBox="1">
            <a:spLocks noGrp="1"/>
          </p:cNvSpPr>
          <p:nvPr>
            <p:ph type="body" idx="1"/>
          </p:nvPr>
        </p:nvSpPr>
        <p:spPr>
          <a:xfrm>
            <a:off x="457200" y="1417638"/>
            <a:ext cx="8125097" cy="2763144"/>
          </a:xfrm>
          <a:prstGeom prst="rect">
            <a:avLst/>
          </a:prstGeom>
          <a:noFill/>
          <a:ln>
            <a:noFill/>
          </a:ln>
        </p:spPr>
        <p:txBody>
          <a:bodyPr spcFirstLastPara="1" wrap="square" lIns="91425" tIns="45700" rIns="91425" bIns="45700" anchor="t" anchorCtr="0">
            <a:normAutofit fontScale="85000" lnSpcReduction="10000"/>
          </a:bodyPr>
          <a:lstStyle/>
          <a:p>
            <a:pPr marL="114300" lvl="0" indent="0" algn="l" rtl="0">
              <a:lnSpc>
                <a:spcPct val="100000"/>
              </a:lnSpc>
              <a:spcBef>
                <a:spcPts val="360"/>
              </a:spcBef>
              <a:spcAft>
                <a:spcPts val="0"/>
              </a:spcAft>
              <a:buClr>
                <a:schemeClr val="lt1"/>
              </a:buClr>
              <a:buSzPts val="1800"/>
              <a:buNone/>
            </a:pPr>
            <a:endParaRPr lang="en-GB" sz="3200" dirty="0">
              <a:latin typeface="+mj-lt"/>
            </a:endParaRPr>
          </a:p>
          <a:p>
            <a:pPr marL="114300" lvl="0" indent="0" algn="l" rtl="0">
              <a:lnSpc>
                <a:spcPct val="100000"/>
              </a:lnSpc>
              <a:spcBef>
                <a:spcPts val="360"/>
              </a:spcBef>
              <a:spcAft>
                <a:spcPts val="0"/>
              </a:spcAft>
              <a:buClr>
                <a:schemeClr val="lt1"/>
              </a:buClr>
              <a:buSzPts val="1800"/>
              <a:buNone/>
            </a:pPr>
            <a:r>
              <a:rPr lang="en-GB" sz="3200" dirty="0">
                <a:latin typeface="Playwrite GB J" pitchFamily="2" charset="0"/>
              </a:rPr>
              <a:t>Reading books are given out by your child’s teacher on their allocated days - Monday. Your child will know when this is.</a:t>
            </a:r>
          </a:p>
          <a:p>
            <a:pPr marL="114300" indent="0">
              <a:buNone/>
            </a:pPr>
            <a:endParaRPr lang="en-GB" dirty="0">
              <a:latin typeface="+mj-lt"/>
            </a:endParaRPr>
          </a:p>
          <a:p>
            <a:pPr marL="114300" indent="0">
              <a:buNone/>
            </a:pPr>
            <a:r>
              <a:rPr lang="en-GB" dirty="0">
                <a:latin typeface="Playwrite GB J" pitchFamily="2" charset="0"/>
              </a:rPr>
              <a:t>Children should try to read every night.</a:t>
            </a:r>
          </a:p>
          <a:p>
            <a:pPr marL="114300" lvl="0" indent="0" algn="l" rtl="0">
              <a:lnSpc>
                <a:spcPct val="100000"/>
              </a:lnSpc>
              <a:spcBef>
                <a:spcPts val="360"/>
              </a:spcBef>
              <a:spcAft>
                <a:spcPts val="0"/>
              </a:spcAft>
              <a:buClr>
                <a:schemeClr val="lt1"/>
              </a:buClr>
              <a:buSzPts val="1800"/>
              <a:buNone/>
            </a:pPr>
            <a:endParaRPr dirty="0">
              <a:latin typeface="Letter-join Air Plus 40" panose="02000805000000020003" pitchFamily="50" charset="0"/>
            </a:endParaRPr>
          </a:p>
          <a:p>
            <a:pPr marL="457200" lvl="0" indent="-228600" algn="l" rtl="0">
              <a:lnSpc>
                <a:spcPct val="100000"/>
              </a:lnSpc>
              <a:spcBef>
                <a:spcPts val="360"/>
              </a:spcBef>
              <a:spcAft>
                <a:spcPts val="0"/>
              </a:spcAft>
              <a:buClr>
                <a:schemeClr val="lt1"/>
              </a:buClr>
              <a:buSzPts val="1800"/>
              <a:buNone/>
            </a:pPr>
            <a:endParaRPr dirty="0"/>
          </a:p>
          <a:p>
            <a:pPr marL="114300" lvl="0" indent="0" algn="l" rtl="0">
              <a:lnSpc>
                <a:spcPct val="100000"/>
              </a:lnSpc>
              <a:spcBef>
                <a:spcPts val="360"/>
              </a:spcBef>
              <a:spcAft>
                <a:spcPts val="0"/>
              </a:spcAft>
              <a:buClr>
                <a:schemeClr val="lt1"/>
              </a:buClr>
              <a:buSzPts val="1800"/>
              <a:buNone/>
            </a:pPr>
            <a:endParaRPr dirty="0"/>
          </a:p>
          <a:p>
            <a:pPr marL="457200" lvl="0" indent="-228600" algn="l" rtl="0">
              <a:lnSpc>
                <a:spcPct val="100000"/>
              </a:lnSpc>
              <a:spcBef>
                <a:spcPts val="360"/>
              </a:spcBef>
              <a:spcAft>
                <a:spcPts val="0"/>
              </a:spcAft>
              <a:buClr>
                <a:schemeClr val="lt1"/>
              </a:buClr>
              <a:buSzPts val="1800"/>
              <a:buNone/>
            </a:pPr>
            <a:endParaRPr dirty="0"/>
          </a:p>
          <a:p>
            <a:pPr marL="457200" lvl="0" indent="-228600" algn="l" rtl="0">
              <a:lnSpc>
                <a:spcPct val="100000"/>
              </a:lnSpc>
              <a:spcBef>
                <a:spcPts val="360"/>
              </a:spcBef>
              <a:spcAft>
                <a:spcPts val="0"/>
              </a:spcAft>
              <a:buClr>
                <a:schemeClr val="lt1"/>
              </a:buClr>
              <a:buSzPts val="1800"/>
              <a:buNone/>
            </a:pPr>
            <a:endParaRPr dirty="0"/>
          </a:p>
        </p:txBody>
      </p:sp>
      <p:pic>
        <p:nvPicPr>
          <p:cNvPr id="3" name="Picture 2">
            <a:extLst>
              <a:ext uri="{FF2B5EF4-FFF2-40B4-BE49-F238E27FC236}">
                <a16:creationId xmlns:a16="http://schemas.microsoft.com/office/drawing/2014/main" id="{FF44EDB8-955A-42C1-84E1-C9FE1BC422CD}"/>
              </a:ext>
            </a:extLst>
          </p:cNvPr>
          <p:cNvPicPr>
            <a:picLocks noChangeAspect="1"/>
          </p:cNvPicPr>
          <p:nvPr/>
        </p:nvPicPr>
        <p:blipFill>
          <a:blip r:embed="rId3"/>
          <a:stretch>
            <a:fillRect/>
          </a:stretch>
        </p:blipFill>
        <p:spPr>
          <a:xfrm>
            <a:off x="3411110" y="4119949"/>
            <a:ext cx="3940906" cy="262967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0"/>
          <p:cNvSpPr txBox="1">
            <a:spLocks noGrp="1"/>
          </p:cNvSpPr>
          <p:nvPr>
            <p:ph type="body" idx="1"/>
          </p:nvPr>
        </p:nvSpPr>
        <p:spPr>
          <a:xfrm>
            <a:off x="428624" y="1762126"/>
            <a:ext cx="8620126" cy="5772588"/>
          </a:xfrm>
          <a:prstGeom prst="rect">
            <a:avLst/>
          </a:prstGeom>
          <a:noFill/>
          <a:ln>
            <a:noFill/>
          </a:ln>
        </p:spPr>
        <p:txBody>
          <a:bodyPr spcFirstLastPara="1" wrap="square" lIns="91425" tIns="45700" rIns="91425" bIns="45700" anchor="t" anchorCtr="0">
            <a:normAutofit/>
          </a:bodyPr>
          <a:lstStyle/>
          <a:p>
            <a:pPr marL="342900" lvl="0" indent="-154940" algn="l" rtl="0">
              <a:lnSpc>
                <a:spcPct val="100000"/>
              </a:lnSpc>
              <a:spcBef>
                <a:spcPts val="592"/>
              </a:spcBef>
              <a:spcAft>
                <a:spcPts val="0"/>
              </a:spcAft>
              <a:buClr>
                <a:schemeClr val="lt1"/>
              </a:buClr>
              <a:buSzPct val="100000"/>
              <a:buNone/>
            </a:pPr>
            <a:endParaRPr dirty="0"/>
          </a:p>
          <a:p>
            <a:pPr marL="342900" lvl="0" indent="-358140" algn="l" rtl="0">
              <a:lnSpc>
                <a:spcPct val="100000"/>
              </a:lnSpc>
              <a:spcBef>
                <a:spcPts val="592"/>
              </a:spcBef>
              <a:spcAft>
                <a:spcPts val="0"/>
              </a:spcAft>
              <a:buClr>
                <a:schemeClr val="lt1"/>
              </a:buClr>
              <a:buSzPct val="100000"/>
              <a:buChar char="•"/>
            </a:pPr>
            <a:r>
              <a:rPr lang="en-GB" dirty="0">
                <a:latin typeface="Playwrite GB J" pitchFamily="2" charset="0"/>
              </a:rPr>
              <a:t>Our homework will consist of fun and engaging activity suggestions designed to support and reinforce what children are currently learning in school. These are optional ideas to help you enjoy learning together at home!</a:t>
            </a:r>
            <a:endParaRPr dirty="0">
              <a:latin typeface="Playwrite GB J" pitchFamily="2" charset="0"/>
            </a:endParaRPr>
          </a:p>
        </p:txBody>
      </p:sp>
      <p:pic>
        <p:nvPicPr>
          <p:cNvPr id="167" name="Google Shape;167;p10"/>
          <p:cNvPicPr preferRelativeResize="0"/>
          <p:nvPr/>
        </p:nvPicPr>
        <p:blipFill rotWithShape="1">
          <a:blip r:embed="rId3">
            <a:alphaModFix/>
          </a:blip>
          <a:srcRect/>
          <a:stretch/>
        </p:blipFill>
        <p:spPr>
          <a:xfrm>
            <a:off x="3610609" y="157163"/>
            <a:ext cx="2438400" cy="1876425"/>
          </a:xfrm>
          <a:prstGeom prst="rect">
            <a:avLst/>
          </a:prstGeom>
          <a:noFill/>
          <a:ln>
            <a:noFill/>
          </a:ln>
        </p:spPr>
      </p:pic>
      <p:pic>
        <p:nvPicPr>
          <p:cNvPr id="4" name="Picture 3">
            <a:extLst>
              <a:ext uri="{FF2B5EF4-FFF2-40B4-BE49-F238E27FC236}">
                <a16:creationId xmlns:a16="http://schemas.microsoft.com/office/drawing/2014/main" id="{3450D509-1D3E-4D76-B7CB-625D16918FEB}"/>
              </a:ext>
            </a:extLst>
          </p:cNvPr>
          <p:cNvPicPr>
            <a:picLocks noChangeAspect="1"/>
          </p:cNvPicPr>
          <p:nvPr/>
        </p:nvPicPr>
        <p:blipFill>
          <a:blip r:embed="rId4"/>
          <a:stretch>
            <a:fillRect/>
          </a:stretch>
        </p:blipFill>
        <p:spPr>
          <a:xfrm>
            <a:off x="6386001" y="230663"/>
            <a:ext cx="2567499" cy="180292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257175" y="1190624"/>
            <a:ext cx="8429625" cy="2270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1"/>
              </a:buClr>
              <a:buSzPts val="1800"/>
              <a:buNone/>
            </a:pPr>
            <a:r>
              <a:rPr lang="en-GB" sz="4800" b="1" u="sng" dirty="0">
                <a:latin typeface="Playwrite GB J" pitchFamily="2" charset="0"/>
              </a:rPr>
              <a:t>Apps to use at home…</a:t>
            </a:r>
            <a:endParaRPr sz="4800" b="1" u="sng" dirty="0">
              <a:latin typeface="Playwrite GB J" pitchFamily="2" charset="0"/>
            </a:endParaRPr>
          </a:p>
        </p:txBody>
      </p:sp>
      <p:sp>
        <p:nvSpPr>
          <p:cNvPr id="175" name="Google Shape;175;p29"/>
          <p:cNvSpPr txBox="1">
            <a:spLocks noGrp="1"/>
          </p:cNvSpPr>
          <p:nvPr>
            <p:ph type="body" idx="1"/>
          </p:nvPr>
        </p:nvSpPr>
        <p:spPr>
          <a:xfrm>
            <a:off x="457201" y="4637313"/>
            <a:ext cx="3952874" cy="1488849"/>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Clr>
                <a:schemeClr val="lt1"/>
              </a:buClr>
              <a:buSzPts val="1800"/>
              <a:buNone/>
            </a:pPr>
            <a:r>
              <a:rPr lang="en-GB" sz="4400" b="1" dirty="0">
                <a:latin typeface="Playwrite GB J" pitchFamily="2" charset="0"/>
              </a:rPr>
              <a:t>Codes will be sent home</a:t>
            </a:r>
            <a:endParaRPr sz="4400" b="1" dirty="0">
              <a:latin typeface="Playwrite GB J" pitchFamily="2" charset="0"/>
            </a:endParaRPr>
          </a:p>
        </p:txBody>
      </p:sp>
      <p:pic>
        <p:nvPicPr>
          <p:cNvPr id="4" name="Picture 3">
            <a:extLst>
              <a:ext uri="{FF2B5EF4-FFF2-40B4-BE49-F238E27FC236}">
                <a16:creationId xmlns:a16="http://schemas.microsoft.com/office/drawing/2014/main" id="{5369C07B-6785-42D4-A90F-47AE7925CBE4}"/>
              </a:ext>
            </a:extLst>
          </p:cNvPr>
          <p:cNvPicPr>
            <a:picLocks noChangeAspect="1"/>
          </p:cNvPicPr>
          <p:nvPr/>
        </p:nvPicPr>
        <p:blipFill>
          <a:blip r:embed="rId3"/>
          <a:stretch>
            <a:fillRect/>
          </a:stretch>
        </p:blipFill>
        <p:spPr>
          <a:xfrm>
            <a:off x="5019845" y="2099944"/>
            <a:ext cx="4006172" cy="2243456"/>
          </a:xfrm>
          <a:prstGeom prst="rect">
            <a:avLst/>
          </a:prstGeom>
        </p:spPr>
      </p:pic>
      <p:pic>
        <p:nvPicPr>
          <p:cNvPr id="1026" name="Picture 2" descr="Times Tables Rock Stars - Wikipedia">
            <a:extLst>
              <a:ext uri="{FF2B5EF4-FFF2-40B4-BE49-F238E27FC236}">
                <a16:creationId xmlns:a16="http://schemas.microsoft.com/office/drawing/2014/main" id="{A00B32AE-0502-47A5-BD9C-FF85A2E617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2095500"/>
            <a:ext cx="4029075" cy="22479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FD94FBF-6963-4072-94B3-72A14142304E}"/>
              </a:ext>
            </a:extLst>
          </p:cNvPr>
          <p:cNvPicPr>
            <a:picLocks noChangeAspect="1"/>
          </p:cNvPicPr>
          <p:nvPr/>
        </p:nvPicPr>
        <p:blipFill rotWithShape="1">
          <a:blip r:embed="rId5"/>
          <a:srcRect l="9807" t="5111" r="9926" b="17765"/>
          <a:stretch/>
        </p:blipFill>
        <p:spPr>
          <a:xfrm>
            <a:off x="5019845" y="4456826"/>
            <a:ext cx="3857669" cy="230740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C8238-899D-4D1E-83B7-5CB37598223C}"/>
              </a:ext>
            </a:extLst>
          </p:cNvPr>
          <p:cNvSpPr>
            <a:spLocks noGrp="1"/>
          </p:cNvSpPr>
          <p:nvPr>
            <p:ph type="title"/>
          </p:nvPr>
        </p:nvSpPr>
        <p:spPr/>
        <p:txBody>
          <a:bodyPr/>
          <a:lstStyle/>
          <a:p>
            <a:r>
              <a:rPr lang="en-GB" dirty="0"/>
              <a:t>Coming soon</a:t>
            </a:r>
          </a:p>
        </p:txBody>
      </p:sp>
      <p:sp>
        <p:nvSpPr>
          <p:cNvPr id="3" name="Text Placeholder 2">
            <a:extLst>
              <a:ext uri="{FF2B5EF4-FFF2-40B4-BE49-F238E27FC236}">
                <a16:creationId xmlns:a16="http://schemas.microsoft.com/office/drawing/2014/main" id="{8DE14761-F0D7-4BBD-90E5-A410338F3B2C}"/>
              </a:ext>
            </a:extLst>
          </p:cNvPr>
          <p:cNvSpPr>
            <a:spLocks noGrp="1"/>
          </p:cNvSpPr>
          <p:nvPr>
            <p:ph type="body" idx="1"/>
          </p:nvPr>
        </p:nvSpPr>
        <p:spPr/>
        <p:txBody>
          <a:bodyPr/>
          <a:lstStyle/>
          <a:p>
            <a:r>
              <a:rPr lang="en-GB" dirty="0"/>
              <a:t>New Mathematics – My Mathematics, Mathematics revision and practice for all, at the children's ability – assesses and adjusts as the children use it.</a:t>
            </a:r>
          </a:p>
          <a:p>
            <a:endParaRPr lang="en-GB" dirty="0"/>
          </a:p>
          <a:p>
            <a:endParaRPr lang="en-GB" dirty="0"/>
          </a:p>
        </p:txBody>
      </p:sp>
      <p:pic>
        <p:nvPicPr>
          <p:cNvPr id="4" name="Picture 3">
            <a:extLst>
              <a:ext uri="{FF2B5EF4-FFF2-40B4-BE49-F238E27FC236}">
                <a16:creationId xmlns:a16="http://schemas.microsoft.com/office/drawing/2014/main" id="{7EB4DAB9-2BC2-4FD6-A965-7A553C613B01}"/>
              </a:ext>
            </a:extLst>
          </p:cNvPr>
          <p:cNvPicPr>
            <a:picLocks noChangeAspect="1"/>
          </p:cNvPicPr>
          <p:nvPr/>
        </p:nvPicPr>
        <p:blipFill>
          <a:blip r:embed="rId2"/>
          <a:stretch>
            <a:fillRect/>
          </a:stretch>
        </p:blipFill>
        <p:spPr>
          <a:xfrm>
            <a:off x="2767178" y="4624387"/>
            <a:ext cx="3800475" cy="1266825"/>
          </a:xfrm>
          <a:prstGeom prst="rect">
            <a:avLst/>
          </a:prstGeom>
        </p:spPr>
      </p:pic>
    </p:spTree>
    <p:extLst>
      <p:ext uri="{BB962C8B-B14F-4D97-AF65-F5344CB8AC3E}">
        <p14:creationId xmlns:p14="http://schemas.microsoft.com/office/powerpoint/2010/main" val="3974729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1"/>
              </a:buClr>
              <a:buSzPts val="4400"/>
              <a:buFont typeface="Calibri"/>
              <a:buNone/>
            </a:pPr>
            <a:r>
              <a:rPr lang="en-GB" sz="3600" b="1" dirty="0">
                <a:latin typeface="Playwrite GB J" pitchFamily="2" charset="0"/>
              </a:rPr>
              <a:t>Multiplication Check for Year 4 Children</a:t>
            </a:r>
            <a:endParaRPr sz="3600" b="1" dirty="0">
              <a:latin typeface="Playwrite GB J" pitchFamily="2" charset="0"/>
            </a:endParaRPr>
          </a:p>
        </p:txBody>
      </p:sp>
      <p:sp>
        <p:nvSpPr>
          <p:cNvPr id="181" name="Google Shape;181;p14"/>
          <p:cNvSpPr txBox="1">
            <a:spLocks noGrp="1"/>
          </p:cNvSpPr>
          <p:nvPr>
            <p:ph type="body" idx="1"/>
          </p:nvPr>
        </p:nvSpPr>
        <p:spPr>
          <a:xfrm>
            <a:off x="390525" y="1314450"/>
            <a:ext cx="8296275" cy="528290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1600"/>
              <a:buNone/>
            </a:pPr>
            <a:r>
              <a:rPr lang="en-GB" sz="2800" b="0" u="none" strike="noStrike" dirty="0">
                <a:solidFill>
                  <a:schemeClr val="bg1"/>
                </a:solidFill>
                <a:effectLst/>
                <a:latin typeface="Playwrite GB J" pitchFamily="2" charset="0"/>
              </a:rPr>
              <a:t>The </a:t>
            </a:r>
            <a:r>
              <a:rPr lang="en-GB" sz="2800" b="0" u="none" strike="noStrike" dirty="0">
                <a:solidFill>
                  <a:schemeClr val="bg1"/>
                </a:solidFill>
                <a:effectLst/>
                <a:latin typeface="Playwrite GB J" pitchFamily="2" charset="0"/>
                <a:hlinkClick r:id="rId3">
                  <a:extLst>
                    <a:ext uri="{A12FA001-AC4F-418D-AE19-62706E023703}">
                      <ahyp:hlinkClr xmlns:ahyp="http://schemas.microsoft.com/office/drawing/2018/hyperlinkcolor" val="tx"/>
                    </a:ext>
                  </a:extLst>
                </a:hlinkClick>
              </a:rPr>
              <a:t>Department for Education</a:t>
            </a:r>
            <a:r>
              <a:rPr lang="en-GB" sz="2800" b="0" u="none" strike="noStrike" dirty="0">
                <a:solidFill>
                  <a:schemeClr val="bg1"/>
                </a:solidFill>
                <a:effectLst/>
                <a:latin typeface="Playwrite GB J" pitchFamily="2" charset="0"/>
              </a:rPr>
              <a:t> has scheduled the 2027 </a:t>
            </a:r>
            <a:r>
              <a:rPr lang="en-GB" sz="2800" dirty="0">
                <a:solidFill>
                  <a:schemeClr val="bg1"/>
                </a:solidFill>
                <a:latin typeface="Playwrite GB J" pitchFamily="2" charset="0"/>
              </a:rPr>
              <a:t>Year 4 Multiplication Check</a:t>
            </a:r>
            <a:r>
              <a:rPr lang="en-GB" sz="2800" b="0" u="none" strike="noStrike" dirty="0">
                <a:solidFill>
                  <a:schemeClr val="bg1"/>
                </a:solidFill>
                <a:effectLst/>
                <a:latin typeface="Playwrite GB J" pitchFamily="2" charset="0"/>
              </a:rPr>
              <a:t> from Monday </a:t>
            </a:r>
            <a:r>
              <a:rPr lang="en-GB" sz="2800" dirty="0">
                <a:solidFill>
                  <a:schemeClr val="bg1"/>
                </a:solidFill>
                <a:latin typeface="Playwrite GB J" pitchFamily="2" charset="0"/>
              </a:rPr>
              <a:t>7</a:t>
            </a:r>
            <a:r>
              <a:rPr lang="en-GB" sz="2800" baseline="30000" dirty="0">
                <a:solidFill>
                  <a:schemeClr val="bg1"/>
                </a:solidFill>
                <a:latin typeface="Playwrite GB J" pitchFamily="2" charset="0"/>
              </a:rPr>
              <a:t>th</a:t>
            </a:r>
            <a:r>
              <a:rPr lang="en-GB" sz="2800" dirty="0">
                <a:solidFill>
                  <a:schemeClr val="bg1"/>
                </a:solidFill>
                <a:latin typeface="Playwrite GB J" pitchFamily="2" charset="0"/>
              </a:rPr>
              <a:t> June</a:t>
            </a:r>
            <a:r>
              <a:rPr lang="en-GB" sz="2800" b="0" u="none" strike="noStrike" dirty="0">
                <a:solidFill>
                  <a:schemeClr val="bg1"/>
                </a:solidFill>
                <a:effectLst/>
                <a:latin typeface="Playwrite GB J" pitchFamily="2" charset="0"/>
              </a:rPr>
              <a:t> to Friday 18</a:t>
            </a:r>
            <a:r>
              <a:rPr lang="en-GB" sz="2800" b="0" u="none" strike="noStrike" baseline="30000" dirty="0">
                <a:solidFill>
                  <a:schemeClr val="bg1"/>
                </a:solidFill>
                <a:effectLst/>
                <a:latin typeface="Playwrite GB J" pitchFamily="2" charset="0"/>
              </a:rPr>
              <a:t>th</a:t>
            </a:r>
            <a:r>
              <a:rPr lang="en-GB" sz="2800" b="0" u="none" strike="noStrike" dirty="0">
                <a:solidFill>
                  <a:schemeClr val="bg1"/>
                </a:solidFill>
                <a:effectLst/>
                <a:latin typeface="Playwrite GB J" pitchFamily="2" charset="0"/>
              </a:rPr>
              <a:t> June 2027.</a:t>
            </a:r>
            <a:r>
              <a:rPr lang="en-GB" sz="2800" dirty="0">
                <a:solidFill>
                  <a:schemeClr val="bg1"/>
                </a:solidFill>
                <a:latin typeface="Playwrite GB J" pitchFamily="2" charset="0"/>
              </a:rPr>
              <a:t> </a:t>
            </a:r>
          </a:p>
          <a:p>
            <a:pPr marL="0" lvl="0" indent="0" algn="l" rtl="0">
              <a:lnSpc>
                <a:spcPct val="100000"/>
              </a:lnSpc>
              <a:spcBef>
                <a:spcPts val="0"/>
              </a:spcBef>
              <a:spcAft>
                <a:spcPts val="0"/>
              </a:spcAft>
              <a:buClr>
                <a:schemeClr val="lt1"/>
              </a:buClr>
              <a:buSzPts val="1600"/>
              <a:buNone/>
            </a:pPr>
            <a:endParaRPr lang="en-GB" sz="2800" dirty="0">
              <a:solidFill>
                <a:schemeClr val="bg1"/>
              </a:solidFill>
              <a:latin typeface="Playwrite GB J" pitchFamily="2" charset="0"/>
            </a:endParaRPr>
          </a:p>
          <a:p>
            <a:pPr marL="0" lvl="0" indent="0" algn="l" rtl="0">
              <a:lnSpc>
                <a:spcPct val="100000"/>
              </a:lnSpc>
              <a:spcBef>
                <a:spcPts val="0"/>
              </a:spcBef>
              <a:spcAft>
                <a:spcPts val="0"/>
              </a:spcAft>
              <a:buClr>
                <a:schemeClr val="lt1"/>
              </a:buClr>
              <a:buSzPts val="1600"/>
              <a:buNone/>
            </a:pPr>
            <a:r>
              <a:rPr lang="en-GB" sz="2800" dirty="0">
                <a:solidFill>
                  <a:schemeClr val="bg1"/>
                </a:solidFill>
                <a:latin typeface="Playwrite GB J" pitchFamily="2" charset="0"/>
              </a:rPr>
              <a:t>We will ensure children are prepared but not stressed – we will endeavour to not apply pressure or make children feel anxious about tests.</a:t>
            </a:r>
          </a:p>
          <a:p>
            <a:pPr marL="0" lvl="0" indent="0" algn="l" rtl="0">
              <a:lnSpc>
                <a:spcPct val="100000"/>
              </a:lnSpc>
              <a:spcBef>
                <a:spcPts val="0"/>
              </a:spcBef>
              <a:spcAft>
                <a:spcPts val="0"/>
              </a:spcAft>
              <a:buClr>
                <a:schemeClr val="lt1"/>
              </a:buClr>
              <a:buSzPts val="1600"/>
              <a:buNone/>
            </a:pPr>
            <a:endParaRPr lang="en-GB" sz="2800" dirty="0">
              <a:solidFill>
                <a:schemeClr val="bg1"/>
              </a:solidFill>
              <a:latin typeface="+mj-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05A1-AA46-4CCD-95CD-3B6356E2BD6F}"/>
              </a:ext>
            </a:extLst>
          </p:cNvPr>
          <p:cNvSpPr>
            <a:spLocks noGrp="1"/>
          </p:cNvSpPr>
          <p:nvPr>
            <p:ph type="title"/>
          </p:nvPr>
        </p:nvSpPr>
        <p:spPr/>
        <p:txBody>
          <a:bodyPr/>
          <a:lstStyle/>
          <a:p>
            <a:r>
              <a:rPr lang="en-GB" u="sng" dirty="0">
                <a:latin typeface="Playwrite GB J" pitchFamily="2" charset="0"/>
              </a:rPr>
              <a:t>Homework </a:t>
            </a:r>
          </a:p>
        </p:txBody>
      </p:sp>
      <p:sp>
        <p:nvSpPr>
          <p:cNvPr id="3" name="Text Placeholder 2">
            <a:extLst>
              <a:ext uri="{FF2B5EF4-FFF2-40B4-BE49-F238E27FC236}">
                <a16:creationId xmlns:a16="http://schemas.microsoft.com/office/drawing/2014/main" id="{7EA1F010-C515-406B-AF25-7979A85E718A}"/>
              </a:ext>
            </a:extLst>
          </p:cNvPr>
          <p:cNvSpPr>
            <a:spLocks noGrp="1"/>
          </p:cNvSpPr>
          <p:nvPr>
            <p:ph type="body" idx="1"/>
          </p:nvPr>
        </p:nvSpPr>
        <p:spPr>
          <a:xfrm>
            <a:off x="381000" y="1417638"/>
            <a:ext cx="8229600" cy="4525963"/>
          </a:xfrm>
        </p:spPr>
        <p:txBody>
          <a:bodyPr/>
          <a:lstStyle/>
          <a:p>
            <a:r>
              <a:rPr lang="en-GB" sz="2800" dirty="0">
                <a:latin typeface="Playwrite GB J" pitchFamily="2" charset="0"/>
              </a:rPr>
              <a:t>Homework is sent out on Class Dojo, TT Rockstars, My maths and Reading plus. More details will follow </a:t>
            </a:r>
          </a:p>
          <a:p>
            <a:endParaRPr lang="en-GB" dirty="0"/>
          </a:p>
        </p:txBody>
      </p:sp>
      <p:pic>
        <p:nvPicPr>
          <p:cNvPr id="1028" name="Picture 4" descr="What is Times Tables Rock Stars? | Internet Matters">
            <a:extLst>
              <a:ext uri="{FF2B5EF4-FFF2-40B4-BE49-F238E27FC236}">
                <a16:creationId xmlns:a16="http://schemas.microsoft.com/office/drawing/2014/main" id="{55B7CB0A-6E6F-4760-98F5-20E9DF41F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5648" y="4523562"/>
            <a:ext cx="3927991" cy="20598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lassDojo">
            <a:extLst>
              <a:ext uri="{FF2B5EF4-FFF2-40B4-BE49-F238E27FC236}">
                <a16:creationId xmlns:a16="http://schemas.microsoft.com/office/drawing/2014/main" id="{E24AF885-6C19-4334-94F9-0B2F854D63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519741"/>
            <a:ext cx="2614613" cy="206362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ading Plus - Bohunt School Liphook">
            <a:extLst>
              <a:ext uri="{FF2B5EF4-FFF2-40B4-BE49-F238E27FC236}">
                <a16:creationId xmlns:a16="http://schemas.microsoft.com/office/drawing/2014/main" id="{556FA2DD-09A5-4E42-B232-1F4EADE4B4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4857" y="2790806"/>
            <a:ext cx="4284804" cy="1550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707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F976-871E-475D-84D4-8D7740AEA2A3}"/>
              </a:ext>
            </a:extLst>
          </p:cNvPr>
          <p:cNvSpPr>
            <a:spLocks noGrp="1"/>
          </p:cNvSpPr>
          <p:nvPr>
            <p:ph type="title"/>
          </p:nvPr>
        </p:nvSpPr>
        <p:spPr>
          <a:xfrm>
            <a:off x="314325" y="819150"/>
            <a:ext cx="8372475" cy="598488"/>
          </a:xfrm>
        </p:spPr>
        <p:txBody>
          <a:bodyPr>
            <a:noAutofit/>
          </a:bodyPr>
          <a:lstStyle/>
          <a:p>
            <a:br>
              <a:rPr lang="en-GB" sz="4800" u="sng" dirty="0">
                <a:latin typeface="Playwrite GB J" pitchFamily="2" charset="0"/>
              </a:rPr>
            </a:br>
            <a:br>
              <a:rPr lang="en-GB" sz="4800" u="sng" dirty="0">
                <a:latin typeface="Playwrite GB J" pitchFamily="2" charset="0"/>
              </a:rPr>
            </a:br>
            <a:r>
              <a:rPr lang="en-GB" sz="4800" b="1" u="sng" dirty="0">
                <a:latin typeface="Playwrite GB J" pitchFamily="2" charset="0"/>
              </a:rPr>
              <a:t>Further information can be found on our school website</a:t>
            </a:r>
          </a:p>
        </p:txBody>
      </p:sp>
      <p:pic>
        <p:nvPicPr>
          <p:cNvPr id="4" name="Picture 3">
            <a:extLst>
              <a:ext uri="{FF2B5EF4-FFF2-40B4-BE49-F238E27FC236}">
                <a16:creationId xmlns:a16="http://schemas.microsoft.com/office/drawing/2014/main" id="{BE52ACCB-A757-42EB-9826-7F52B56D2D7C}"/>
              </a:ext>
            </a:extLst>
          </p:cNvPr>
          <p:cNvPicPr>
            <a:picLocks noChangeAspect="1"/>
          </p:cNvPicPr>
          <p:nvPr/>
        </p:nvPicPr>
        <p:blipFill>
          <a:blip r:embed="rId2"/>
          <a:stretch>
            <a:fillRect/>
          </a:stretch>
        </p:blipFill>
        <p:spPr>
          <a:xfrm>
            <a:off x="668563" y="3981450"/>
            <a:ext cx="8018237" cy="2592892"/>
          </a:xfrm>
          <a:prstGeom prst="rect">
            <a:avLst/>
          </a:prstGeom>
        </p:spPr>
      </p:pic>
    </p:spTree>
    <p:extLst>
      <p:ext uri="{BB962C8B-B14F-4D97-AF65-F5344CB8AC3E}">
        <p14:creationId xmlns:p14="http://schemas.microsoft.com/office/powerpoint/2010/main" val="264674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52470-4D58-476C-B7CA-AA97A383C98F}"/>
              </a:ext>
            </a:extLst>
          </p:cNvPr>
          <p:cNvSpPr>
            <a:spLocks noGrp="1"/>
          </p:cNvSpPr>
          <p:nvPr>
            <p:ph type="title"/>
          </p:nvPr>
        </p:nvSpPr>
        <p:spPr/>
        <p:txBody>
          <a:bodyPr>
            <a:noAutofit/>
          </a:bodyPr>
          <a:lstStyle/>
          <a:p>
            <a:r>
              <a:rPr lang="en-GB" sz="3600" u="sng" dirty="0">
                <a:latin typeface="Playwrite GB J" pitchFamily="2" charset="0"/>
              </a:rPr>
              <a:t>Working in Partnership with Parents – Our promise</a:t>
            </a:r>
          </a:p>
        </p:txBody>
      </p:sp>
      <p:sp>
        <p:nvSpPr>
          <p:cNvPr id="4" name="TextBox 3">
            <a:extLst>
              <a:ext uri="{FF2B5EF4-FFF2-40B4-BE49-F238E27FC236}">
                <a16:creationId xmlns:a16="http://schemas.microsoft.com/office/drawing/2014/main" id="{15C7C674-8593-46E0-A4D3-C2273C2748F7}"/>
              </a:ext>
            </a:extLst>
          </p:cNvPr>
          <p:cNvSpPr txBox="1"/>
          <p:nvPr/>
        </p:nvSpPr>
        <p:spPr>
          <a:xfrm>
            <a:off x="124736" y="1348800"/>
            <a:ext cx="8894527" cy="5509200"/>
          </a:xfrm>
          <a:prstGeom prst="rect">
            <a:avLst/>
          </a:prstGeom>
          <a:noFill/>
        </p:spPr>
        <p:txBody>
          <a:bodyPr wrap="square">
            <a:spAutoFit/>
          </a:bodyPr>
          <a:lstStyle/>
          <a:p>
            <a:r>
              <a:rPr lang="en-GB" sz="1600" dirty="0">
                <a:solidFill>
                  <a:schemeClr val="bg1"/>
                </a:solidFill>
                <a:latin typeface="Playwrite GB J" pitchFamily="2" charset="0"/>
              </a:rPr>
              <a:t>Working in partnership with parents and carers is vital</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Positive, respectful and timely communication helps us build trust, prevent misunderstandings and secure the best outcomes for every child.</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Keep parents informed about learning, progress and any emerging concerns</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.Communicate calmly, professionally and respectfully.</a:t>
            </a:r>
          </a:p>
          <a:p>
            <a:r>
              <a:rPr lang="en-GB" sz="1600" dirty="0">
                <a:solidFill>
                  <a:schemeClr val="bg1"/>
                </a:solidFill>
                <a:latin typeface="Playwrite GB J" pitchFamily="2" charset="0"/>
              </a:rPr>
              <a:t>Listen carefully and recognise that parents know their children well.</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Address concerns early and avoid allowing issues to escalate.</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Be clear about what school can do, what parents can do and the agreed next steps.</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Record significant conversations and follow up agreed actions</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Maintain confidentiality and never discuss children or families inappropriately.</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Use agreed communication channels and involve a senior leader when needed.</a:t>
            </a:r>
          </a:p>
          <a:p>
            <a:endParaRPr lang="en-GB" sz="1600" dirty="0">
              <a:solidFill>
                <a:schemeClr val="bg1"/>
              </a:solidFill>
              <a:latin typeface="Playwrite GB J" pitchFamily="2" charset="0"/>
            </a:endParaRPr>
          </a:p>
          <a:p>
            <a:r>
              <a:rPr lang="en-GB" sz="1600" dirty="0">
                <a:solidFill>
                  <a:schemeClr val="bg1"/>
                </a:solidFill>
                <a:latin typeface="Playwrite GB J" pitchFamily="2" charset="0"/>
              </a:rPr>
              <a:t>We may not always agree, but we must always communicate respectfully and remain focused on the child.</a:t>
            </a:r>
          </a:p>
        </p:txBody>
      </p:sp>
    </p:spTree>
    <p:extLst>
      <p:ext uri="{BB962C8B-B14F-4D97-AF65-F5344CB8AC3E}">
        <p14:creationId xmlns:p14="http://schemas.microsoft.com/office/powerpoint/2010/main" val="399695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15"/>
          <p:cNvSpPr txBox="1">
            <a:spLocks noGrp="1"/>
          </p:cNvSpPr>
          <p:nvPr>
            <p:ph type="title"/>
          </p:nvPr>
        </p:nvSpPr>
        <p:spPr>
          <a:xfrm>
            <a:off x="539552" y="274638"/>
            <a:ext cx="8147248" cy="250629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lt1"/>
              </a:buClr>
              <a:buSzPts val="3200"/>
              <a:buFont typeface="Calibri"/>
              <a:buNone/>
            </a:pPr>
            <a:r>
              <a:rPr lang="en-GB" sz="3200" dirty="0">
                <a:latin typeface="Playwrite GB J" pitchFamily="2" charset="0"/>
              </a:rPr>
              <a:t>Please don’t hesitate to contact us with any issues, we would be more than happy to have a chat.</a:t>
            </a:r>
            <a:endParaRPr dirty="0">
              <a:latin typeface="Playwrite GB J" pitchFamily="2" charset="0"/>
            </a:endParaRPr>
          </a:p>
        </p:txBody>
      </p:sp>
      <p:pic>
        <p:nvPicPr>
          <p:cNvPr id="188" name="Google Shape;188;p15"/>
          <p:cNvPicPr preferRelativeResize="0"/>
          <p:nvPr/>
        </p:nvPicPr>
        <p:blipFill rotWithShape="1">
          <a:blip r:embed="rId3">
            <a:alphaModFix/>
          </a:blip>
          <a:srcRect/>
          <a:stretch/>
        </p:blipFill>
        <p:spPr>
          <a:xfrm>
            <a:off x="2390081" y="3000374"/>
            <a:ext cx="4696519" cy="2610341"/>
          </a:xfrm>
          <a:prstGeom prst="rect">
            <a:avLst/>
          </a:prstGeom>
          <a:noFill/>
          <a:ln>
            <a:no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4705</TotalTime>
  <Words>1142</Words>
  <Application>Microsoft Office PowerPoint</Application>
  <PresentationFormat>On-screen Show (4:3)</PresentationFormat>
  <Paragraphs>140</Paragraphs>
  <Slides>23</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Letter-join Air Plus 40</vt:lpstr>
      <vt:lpstr>Playwrite GB J</vt:lpstr>
      <vt:lpstr>Office Theme</vt:lpstr>
      <vt:lpstr>PowerPoint Presentation</vt:lpstr>
      <vt:lpstr>Welcome to Year 4</vt:lpstr>
      <vt:lpstr>Staff</vt:lpstr>
      <vt:lpstr>School Times</vt:lpstr>
      <vt:lpstr>PowerPoint Presentation</vt:lpstr>
      <vt:lpstr>A message for our children…</vt:lpstr>
      <vt:lpstr>Medical</vt:lpstr>
      <vt:lpstr>Food in School / Allergies Benedict's LAW</vt:lpstr>
      <vt:lpstr>Uniform</vt:lpstr>
      <vt:lpstr>PE Kits</vt:lpstr>
      <vt:lpstr>Expectations and Standards: The St Matthew’s Way </vt:lpstr>
      <vt:lpstr>Good to be Green….</vt:lpstr>
      <vt:lpstr>Rewards </vt:lpstr>
      <vt:lpstr> Home/School Agreement / Behaviour and relationship Policy </vt:lpstr>
      <vt:lpstr>Reading Books</vt:lpstr>
      <vt:lpstr>PowerPoint Presentation</vt:lpstr>
      <vt:lpstr>Apps to use at home…</vt:lpstr>
      <vt:lpstr>Coming soon</vt:lpstr>
      <vt:lpstr>Multiplication Check for Year 4 Children</vt:lpstr>
      <vt:lpstr>Homework </vt:lpstr>
      <vt:lpstr>  Further information can be found on our school website</vt:lpstr>
      <vt:lpstr>Working in Partnership with Parents – Our promise</vt:lpstr>
      <vt:lpstr>Please don’t hesitate to contact us with any issues, we would be more than happy to have a chat.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Moira Loftus</dc:creator>
  <cp:lastModifiedBy>Helen Connor</cp:lastModifiedBy>
  <cp:revision>47</cp:revision>
  <dcterms:created xsi:type="dcterms:W3CDTF">2013-09-05T18:41:35Z</dcterms:created>
  <dcterms:modified xsi:type="dcterms:W3CDTF">2026-09-17T15:08:27Z</dcterms:modified>
</cp:coreProperties>
</file>