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7"/>
  </p:notesMasterIdLst>
  <p:sldIdLst>
    <p:sldId id="256" r:id="rId2"/>
    <p:sldId id="271" r:id="rId3"/>
    <p:sldId id="257" r:id="rId4"/>
    <p:sldId id="258" r:id="rId5"/>
    <p:sldId id="259" r:id="rId6"/>
    <p:sldId id="274" r:id="rId7"/>
    <p:sldId id="273" r:id="rId8"/>
    <p:sldId id="275" r:id="rId9"/>
    <p:sldId id="260" r:id="rId10"/>
    <p:sldId id="261" r:id="rId11"/>
    <p:sldId id="284" r:id="rId12"/>
    <p:sldId id="262" r:id="rId13"/>
    <p:sldId id="263" r:id="rId14"/>
    <p:sldId id="264" r:id="rId15"/>
    <p:sldId id="266" r:id="rId16"/>
    <p:sldId id="267" r:id="rId17"/>
    <p:sldId id="268" r:id="rId18"/>
    <p:sldId id="281" r:id="rId19"/>
    <p:sldId id="269" r:id="rId20"/>
    <p:sldId id="282" r:id="rId21"/>
    <p:sldId id="280" r:id="rId22"/>
    <p:sldId id="279" r:id="rId23"/>
    <p:sldId id="278" r:id="rId24"/>
    <p:sldId id="283" r:id="rId25"/>
    <p:sldId id="270" r:id="rId26"/>
  </p:sldIdLst>
  <p:sldSz cx="9144000" cy="6858000" type="screen4x3"/>
  <p:notesSz cx="7053263" cy="1018698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8" roundtripDataSignature="AMtx7mhvxmUJDlXcAHRpCx5V4WEagd+uo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347" autoAdjust="0"/>
    <p:restoredTop sz="94660"/>
  </p:normalViewPr>
  <p:slideViewPr>
    <p:cSldViewPr snapToGrid="0">
      <p:cViewPr varScale="1">
        <p:scale>
          <a:sx n="96" d="100"/>
          <a:sy n="96" d="100"/>
        </p:scale>
        <p:origin x="667"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customschemas.google.com/relationships/presentationmetadata" Target="meta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75775" y="764000"/>
            <a:ext cx="4702400" cy="3820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5325" y="4838800"/>
            <a:ext cx="5642600" cy="4584125"/>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705325" y="4838800"/>
            <a:ext cx="5642600" cy="45841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981075" y="763588"/>
            <a:ext cx="5092700" cy="38211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705325" y="4838800"/>
            <a:ext cx="5642600" cy="45841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8" name="Google Shape;88;p2:notes"/>
          <p:cNvSpPr>
            <a:spLocks noGrp="1" noRot="1" noChangeAspect="1"/>
          </p:cNvSpPr>
          <p:nvPr>
            <p:ph type="sldImg" idx="2"/>
          </p:nvPr>
        </p:nvSpPr>
        <p:spPr>
          <a:xfrm>
            <a:off x="981075" y="763588"/>
            <a:ext cx="5092700" cy="38211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3:notes"/>
          <p:cNvSpPr txBox="1">
            <a:spLocks noGrp="1"/>
          </p:cNvSpPr>
          <p:nvPr>
            <p:ph type="body" idx="1"/>
          </p:nvPr>
        </p:nvSpPr>
        <p:spPr>
          <a:xfrm>
            <a:off x="705325" y="4838800"/>
            <a:ext cx="5642600" cy="45841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p3:notes"/>
          <p:cNvSpPr>
            <a:spLocks noGrp="1" noRot="1" noChangeAspect="1"/>
          </p:cNvSpPr>
          <p:nvPr>
            <p:ph type="sldImg" idx="2"/>
          </p:nvPr>
        </p:nvSpPr>
        <p:spPr>
          <a:xfrm>
            <a:off x="981075" y="763588"/>
            <a:ext cx="5092700" cy="38211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705325" y="4838800"/>
            <a:ext cx="5642600" cy="45841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1" name="Google Shape;101;p4:notes"/>
          <p:cNvSpPr>
            <a:spLocks noGrp="1" noRot="1" noChangeAspect="1"/>
          </p:cNvSpPr>
          <p:nvPr>
            <p:ph type="sldImg" idx="2"/>
          </p:nvPr>
        </p:nvSpPr>
        <p:spPr>
          <a:xfrm>
            <a:off x="981075" y="763588"/>
            <a:ext cx="5092700" cy="38211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705325" y="4838800"/>
            <a:ext cx="5642600" cy="45841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p5:notes"/>
          <p:cNvSpPr>
            <a:spLocks noGrp="1" noRot="1" noChangeAspect="1"/>
          </p:cNvSpPr>
          <p:nvPr>
            <p:ph type="sldImg" idx="2"/>
          </p:nvPr>
        </p:nvSpPr>
        <p:spPr>
          <a:xfrm>
            <a:off x="981075" y="763588"/>
            <a:ext cx="5092700" cy="38211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6:notes"/>
          <p:cNvSpPr txBox="1">
            <a:spLocks noGrp="1"/>
          </p:cNvSpPr>
          <p:nvPr>
            <p:ph type="body" idx="1"/>
          </p:nvPr>
        </p:nvSpPr>
        <p:spPr>
          <a:xfrm>
            <a:off x="705325" y="4838800"/>
            <a:ext cx="5642600" cy="45841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9" name="Google Shape;119;p6:notes"/>
          <p:cNvSpPr>
            <a:spLocks noGrp="1" noRot="1" noChangeAspect="1"/>
          </p:cNvSpPr>
          <p:nvPr>
            <p:ph type="sldImg" idx="2"/>
          </p:nvPr>
        </p:nvSpPr>
        <p:spPr>
          <a:xfrm>
            <a:off x="981075" y="763588"/>
            <a:ext cx="5092700" cy="38211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705325" y="4838800"/>
            <a:ext cx="5642600" cy="45841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981075" y="763588"/>
            <a:ext cx="5092700" cy="382111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8:notes"/>
          <p:cNvSpPr txBox="1">
            <a:spLocks noGrp="1"/>
          </p:cNvSpPr>
          <p:nvPr>
            <p:ph type="body" idx="1"/>
          </p:nvPr>
        </p:nvSpPr>
        <p:spPr>
          <a:xfrm>
            <a:off x="705325" y="4838800"/>
            <a:ext cx="5642600" cy="45841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8" name="Google Shape;138;p8:notes"/>
          <p:cNvSpPr>
            <a:spLocks noGrp="1" noRot="1" noChangeAspect="1"/>
          </p:cNvSpPr>
          <p:nvPr>
            <p:ph type="sldImg" idx="2"/>
          </p:nvPr>
        </p:nvSpPr>
        <p:spPr>
          <a:xfrm>
            <a:off x="981075" y="763588"/>
            <a:ext cx="5092700" cy="38211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7:notes"/>
          <p:cNvSpPr txBox="1">
            <a:spLocks noGrp="1"/>
          </p:cNvSpPr>
          <p:nvPr>
            <p:ph type="body" idx="1"/>
          </p:nvPr>
        </p:nvSpPr>
        <p:spPr>
          <a:xfrm>
            <a:off x="705325" y="4838800"/>
            <a:ext cx="5642600" cy="45841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5" name="Google Shape;145;p7:notes"/>
          <p:cNvSpPr>
            <a:spLocks noGrp="1" noRot="1" noChangeAspect="1"/>
          </p:cNvSpPr>
          <p:nvPr>
            <p:ph type="sldImg" idx="2"/>
          </p:nvPr>
        </p:nvSpPr>
        <p:spPr>
          <a:xfrm>
            <a:off x="981075" y="763588"/>
            <a:ext cx="5092700" cy="38211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28:notes"/>
          <p:cNvSpPr txBox="1">
            <a:spLocks noGrp="1"/>
          </p:cNvSpPr>
          <p:nvPr>
            <p:ph type="body" idx="1"/>
          </p:nvPr>
        </p:nvSpPr>
        <p:spPr>
          <a:xfrm>
            <a:off x="705325" y="4838800"/>
            <a:ext cx="5642600" cy="45841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8" name="Google Shape;158;p28:notes"/>
          <p:cNvSpPr>
            <a:spLocks noGrp="1" noRot="1" noChangeAspect="1"/>
          </p:cNvSpPr>
          <p:nvPr>
            <p:ph type="sldImg" idx="2"/>
          </p:nvPr>
        </p:nvSpPr>
        <p:spPr>
          <a:xfrm>
            <a:off x="981075" y="763588"/>
            <a:ext cx="5092700" cy="382111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0:notes"/>
          <p:cNvSpPr txBox="1">
            <a:spLocks noGrp="1"/>
          </p:cNvSpPr>
          <p:nvPr>
            <p:ph type="body" idx="1"/>
          </p:nvPr>
        </p:nvSpPr>
        <p:spPr>
          <a:xfrm>
            <a:off x="705325" y="4838800"/>
            <a:ext cx="5642600" cy="45841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4" name="Google Shape;164;p10:notes"/>
          <p:cNvSpPr>
            <a:spLocks noGrp="1" noRot="1" noChangeAspect="1"/>
          </p:cNvSpPr>
          <p:nvPr>
            <p:ph type="sldImg" idx="2"/>
          </p:nvPr>
        </p:nvSpPr>
        <p:spPr>
          <a:xfrm>
            <a:off x="981075" y="763588"/>
            <a:ext cx="5092700" cy="38211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29:notes"/>
          <p:cNvSpPr txBox="1">
            <a:spLocks noGrp="1"/>
          </p:cNvSpPr>
          <p:nvPr>
            <p:ph type="body" idx="1"/>
          </p:nvPr>
        </p:nvSpPr>
        <p:spPr>
          <a:xfrm>
            <a:off x="705325" y="4838800"/>
            <a:ext cx="5642600" cy="45841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0" name="Google Shape;170;p29:notes"/>
          <p:cNvSpPr>
            <a:spLocks noGrp="1" noRot="1" noChangeAspect="1"/>
          </p:cNvSpPr>
          <p:nvPr>
            <p:ph type="sldImg" idx="2"/>
          </p:nvPr>
        </p:nvSpPr>
        <p:spPr>
          <a:xfrm>
            <a:off x="981075" y="763588"/>
            <a:ext cx="5092700" cy="382111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4:notes"/>
          <p:cNvSpPr txBox="1">
            <a:spLocks noGrp="1"/>
          </p:cNvSpPr>
          <p:nvPr>
            <p:ph type="body" idx="1"/>
          </p:nvPr>
        </p:nvSpPr>
        <p:spPr>
          <a:xfrm>
            <a:off x="705325" y="4838800"/>
            <a:ext cx="5642600" cy="45841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8" name="Google Shape;178;p14:notes"/>
          <p:cNvSpPr>
            <a:spLocks noGrp="1" noRot="1" noChangeAspect="1"/>
          </p:cNvSpPr>
          <p:nvPr>
            <p:ph type="sldImg" idx="2"/>
          </p:nvPr>
        </p:nvSpPr>
        <p:spPr>
          <a:xfrm>
            <a:off x="981075" y="763588"/>
            <a:ext cx="5092700" cy="38211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4:notes"/>
          <p:cNvSpPr txBox="1">
            <a:spLocks noGrp="1"/>
          </p:cNvSpPr>
          <p:nvPr>
            <p:ph type="body" idx="1"/>
          </p:nvPr>
        </p:nvSpPr>
        <p:spPr>
          <a:xfrm>
            <a:off x="705325" y="4838800"/>
            <a:ext cx="5642600" cy="45841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8" name="Google Shape;178;p14:notes"/>
          <p:cNvSpPr>
            <a:spLocks noGrp="1" noRot="1" noChangeAspect="1"/>
          </p:cNvSpPr>
          <p:nvPr>
            <p:ph type="sldImg" idx="2"/>
          </p:nvPr>
        </p:nvSpPr>
        <p:spPr>
          <a:xfrm>
            <a:off x="981075" y="763588"/>
            <a:ext cx="5092700" cy="38211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370453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5:notes"/>
          <p:cNvSpPr txBox="1">
            <a:spLocks noGrp="1"/>
          </p:cNvSpPr>
          <p:nvPr>
            <p:ph type="body" idx="1"/>
          </p:nvPr>
        </p:nvSpPr>
        <p:spPr>
          <a:xfrm>
            <a:off x="705325" y="4838800"/>
            <a:ext cx="5642600" cy="45841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5" name="Google Shape;185;p15:notes"/>
          <p:cNvSpPr>
            <a:spLocks noGrp="1" noRot="1" noChangeAspect="1"/>
          </p:cNvSpPr>
          <p:nvPr>
            <p:ph type="sldImg" idx="2"/>
          </p:nvPr>
        </p:nvSpPr>
        <p:spPr>
          <a:xfrm>
            <a:off x="981075" y="763588"/>
            <a:ext cx="5092700" cy="38211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17"/>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17"/>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chemeClr val="lt1"/>
              </a:buClr>
              <a:buSzPts val="3200"/>
              <a:buNone/>
              <a:defRPr>
                <a:solidFill>
                  <a:schemeClr val="lt1"/>
                </a:solidFill>
              </a:defRPr>
            </a:lvl1pPr>
            <a:lvl2pPr lvl="1" algn="ctr">
              <a:lnSpc>
                <a:spcPct val="100000"/>
              </a:lnSpc>
              <a:spcBef>
                <a:spcPts val="560"/>
              </a:spcBef>
              <a:spcAft>
                <a:spcPts val="0"/>
              </a:spcAft>
              <a:buClr>
                <a:schemeClr val="lt1"/>
              </a:buClr>
              <a:buSzPts val="2800"/>
              <a:buNone/>
              <a:defRPr>
                <a:solidFill>
                  <a:schemeClr val="lt1"/>
                </a:solidFill>
              </a:defRPr>
            </a:lvl2pPr>
            <a:lvl3pPr lvl="2" algn="ctr">
              <a:lnSpc>
                <a:spcPct val="100000"/>
              </a:lnSpc>
              <a:spcBef>
                <a:spcPts val="480"/>
              </a:spcBef>
              <a:spcAft>
                <a:spcPts val="0"/>
              </a:spcAft>
              <a:buClr>
                <a:schemeClr val="lt1"/>
              </a:buClr>
              <a:buSzPts val="2400"/>
              <a:buNone/>
              <a:defRPr>
                <a:solidFill>
                  <a:schemeClr val="lt1"/>
                </a:solidFill>
              </a:defRPr>
            </a:lvl3pPr>
            <a:lvl4pPr lvl="3" algn="ctr">
              <a:lnSpc>
                <a:spcPct val="100000"/>
              </a:lnSpc>
              <a:spcBef>
                <a:spcPts val="400"/>
              </a:spcBef>
              <a:spcAft>
                <a:spcPts val="0"/>
              </a:spcAft>
              <a:buClr>
                <a:schemeClr val="lt1"/>
              </a:buClr>
              <a:buSzPts val="2000"/>
              <a:buNone/>
              <a:defRPr>
                <a:solidFill>
                  <a:schemeClr val="lt1"/>
                </a:solidFill>
              </a:defRPr>
            </a:lvl4pPr>
            <a:lvl5pPr lvl="4" algn="ctr">
              <a:lnSpc>
                <a:spcPct val="100000"/>
              </a:lnSpc>
              <a:spcBef>
                <a:spcPts val="400"/>
              </a:spcBef>
              <a:spcAft>
                <a:spcPts val="0"/>
              </a:spcAft>
              <a:buClr>
                <a:schemeClr val="lt1"/>
              </a:buClr>
              <a:buSzPts val="2000"/>
              <a:buNone/>
              <a:defRPr>
                <a:solidFill>
                  <a:schemeClr val="lt1"/>
                </a:solidFill>
              </a:defRPr>
            </a:lvl5pPr>
            <a:lvl6pPr lvl="5" algn="ctr">
              <a:lnSpc>
                <a:spcPct val="100000"/>
              </a:lnSpc>
              <a:spcBef>
                <a:spcPts val="400"/>
              </a:spcBef>
              <a:spcAft>
                <a:spcPts val="0"/>
              </a:spcAft>
              <a:buClr>
                <a:schemeClr val="lt1"/>
              </a:buClr>
              <a:buSzPts val="2000"/>
              <a:buNone/>
              <a:defRPr>
                <a:solidFill>
                  <a:schemeClr val="lt1"/>
                </a:solidFill>
              </a:defRPr>
            </a:lvl6pPr>
            <a:lvl7pPr lvl="6" algn="ctr">
              <a:lnSpc>
                <a:spcPct val="100000"/>
              </a:lnSpc>
              <a:spcBef>
                <a:spcPts val="400"/>
              </a:spcBef>
              <a:spcAft>
                <a:spcPts val="0"/>
              </a:spcAft>
              <a:buClr>
                <a:schemeClr val="lt1"/>
              </a:buClr>
              <a:buSzPts val="2000"/>
              <a:buNone/>
              <a:defRPr>
                <a:solidFill>
                  <a:schemeClr val="lt1"/>
                </a:solidFill>
              </a:defRPr>
            </a:lvl7pPr>
            <a:lvl8pPr lvl="7" algn="ctr">
              <a:lnSpc>
                <a:spcPct val="100000"/>
              </a:lnSpc>
              <a:spcBef>
                <a:spcPts val="400"/>
              </a:spcBef>
              <a:spcAft>
                <a:spcPts val="0"/>
              </a:spcAft>
              <a:buClr>
                <a:schemeClr val="lt1"/>
              </a:buClr>
              <a:buSzPts val="2000"/>
              <a:buNone/>
              <a:defRPr>
                <a:solidFill>
                  <a:schemeClr val="lt1"/>
                </a:solidFill>
              </a:defRPr>
            </a:lvl8pPr>
            <a:lvl9pPr lvl="8" algn="ctr">
              <a:lnSpc>
                <a:spcPct val="100000"/>
              </a:lnSpc>
              <a:spcBef>
                <a:spcPts val="400"/>
              </a:spcBef>
              <a:spcAft>
                <a:spcPts val="0"/>
              </a:spcAft>
              <a:buClr>
                <a:schemeClr val="lt1"/>
              </a:buClr>
              <a:buSzPts val="2000"/>
              <a:buNone/>
              <a:defRPr>
                <a:solidFill>
                  <a:schemeClr val="lt1"/>
                </a:solidFill>
              </a:defRPr>
            </a:lvl9pPr>
          </a:lstStyle>
          <a:p>
            <a:endParaRPr/>
          </a:p>
        </p:txBody>
      </p:sp>
      <p:sp>
        <p:nvSpPr>
          <p:cNvPr id="14" name="Google Shape;14;p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lt1"/>
              </a:buClr>
              <a:buSzPts val="1800"/>
              <a:buChar char="•"/>
              <a:defRPr/>
            </a:lvl1pPr>
            <a:lvl2pPr marL="914400" lvl="1" indent="-342900" algn="l">
              <a:lnSpc>
                <a:spcPct val="100000"/>
              </a:lnSpc>
              <a:spcBef>
                <a:spcPts val="360"/>
              </a:spcBef>
              <a:spcAft>
                <a:spcPts val="0"/>
              </a:spcAft>
              <a:buClr>
                <a:schemeClr val="lt1"/>
              </a:buClr>
              <a:buSzPts val="1800"/>
              <a:buChar char="–"/>
              <a:defRPr/>
            </a:lvl2pPr>
            <a:lvl3pPr marL="1371600" lvl="2" indent="-342900" algn="l">
              <a:lnSpc>
                <a:spcPct val="100000"/>
              </a:lnSpc>
              <a:spcBef>
                <a:spcPts val="360"/>
              </a:spcBef>
              <a:spcAft>
                <a:spcPts val="0"/>
              </a:spcAft>
              <a:buClr>
                <a:schemeClr val="lt1"/>
              </a:buClr>
              <a:buSzPts val="1800"/>
              <a:buChar char="•"/>
              <a:defRPr/>
            </a:lvl3pPr>
            <a:lvl4pPr marL="1828800" lvl="3" indent="-342900" algn="l">
              <a:lnSpc>
                <a:spcPct val="100000"/>
              </a:lnSpc>
              <a:spcBef>
                <a:spcPts val="360"/>
              </a:spcBef>
              <a:spcAft>
                <a:spcPts val="0"/>
              </a:spcAft>
              <a:buClr>
                <a:schemeClr val="lt1"/>
              </a:buClr>
              <a:buSzPts val="1800"/>
              <a:buChar char="–"/>
              <a:defRPr/>
            </a:lvl4pPr>
            <a:lvl5pPr marL="2286000" lvl="4" indent="-342900" algn="l">
              <a:lnSpc>
                <a:spcPct val="100000"/>
              </a:lnSpc>
              <a:spcBef>
                <a:spcPts val="360"/>
              </a:spcBef>
              <a:spcAft>
                <a:spcPts val="0"/>
              </a:spcAft>
              <a:buClr>
                <a:schemeClr val="lt1"/>
              </a:buClr>
              <a:buSzPts val="180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0" name="Google Shape;20;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19"/>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lt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9"/>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chemeClr val="lt1"/>
              </a:buClr>
              <a:buSzPts val="2000"/>
              <a:buNone/>
              <a:defRPr sz="2000">
                <a:solidFill>
                  <a:schemeClr val="lt1"/>
                </a:solidFill>
              </a:defRPr>
            </a:lvl1pPr>
            <a:lvl2pPr marL="914400" lvl="1" indent="-228600" algn="l">
              <a:lnSpc>
                <a:spcPct val="100000"/>
              </a:lnSpc>
              <a:spcBef>
                <a:spcPts val="360"/>
              </a:spcBef>
              <a:spcAft>
                <a:spcPts val="0"/>
              </a:spcAft>
              <a:buClr>
                <a:schemeClr val="lt1"/>
              </a:buClr>
              <a:buSzPts val="1800"/>
              <a:buNone/>
              <a:defRPr sz="1800">
                <a:solidFill>
                  <a:schemeClr val="lt1"/>
                </a:solidFill>
              </a:defRPr>
            </a:lvl2pPr>
            <a:lvl3pPr marL="1371600" lvl="2" indent="-228600" algn="l">
              <a:lnSpc>
                <a:spcPct val="100000"/>
              </a:lnSpc>
              <a:spcBef>
                <a:spcPts val="320"/>
              </a:spcBef>
              <a:spcAft>
                <a:spcPts val="0"/>
              </a:spcAft>
              <a:buClr>
                <a:schemeClr val="lt1"/>
              </a:buClr>
              <a:buSzPts val="1600"/>
              <a:buNone/>
              <a:defRPr sz="1600">
                <a:solidFill>
                  <a:schemeClr val="lt1"/>
                </a:solidFill>
              </a:defRPr>
            </a:lvl3pPr>
            <a:lvl4pPr marL="1828800" lvl="3" indent="-228600" algn="l">
              <a:lnSpc>
                <a:spcPct val="100000"/>
              </a:lnSpc>
              <a:spcBef>
                <a:spcPts val="280"/>
              </a:spcBef>
              <a:spcAft>
                <a:spcPts val="0"/>
              </a:spcAft>
              <a:buClr>
                <a:schemeClr val="lt1"/>
              </a:buClr>
              <a:buSzPts val="1400"/>
              <a:buNone/>
              <a:defRPr sz="1400">
                <a:solidFill>
                  <a:schemeClr val="lt1"/>
                </a:solidFill>
              </a:defRPr>
            </a:lvl4pPr>
            <a:lvl5pPr marL="2286000" lvl="4" indent="-228600" algn="l">
              <a:lnSpc>
                <a:spcPct val="100000"/>
              </a:lnSpc>
              <a:spcBef>
                <a:spcPts val="280"/>
              </a:spcBef>
              <a:spcAft>
                <a:spcPts val="0"/>
              </a:spcAft>
              <a:buClr>
                <a:schemeClr val="lt1"/>
              </a:buClr>
              <a:buSzPts val="1400"/>
              <a:buNone/>
              <a:defRPr sz="1400">
                <a:solidFill>
                  <a:schemeClr val="lt1"/>
                </a:solidFill>
              </a:defRPr>
            </a:lvl5pPr>
            <a:lvl6pPr marL="2743200" lvl="5" indent="-228600" algn="l">
              <a:lnSpc>
                <a:spcPct val="100000"/>
              </a:lnSpc>
              <a:spcBef>
                <a:spcPts val="280"/>
              </a:spcBef>
              <a:spcAft>
                <a:spcPts val="0"/>
              </a:spcAft>
              <a:buClr>
                <a:schemeClr val="lt1"/>
              </a:buClr>
              <a:buSzPts val="1400"/>
              <a:buNone/>
              <a:defRPr sz="1400">
                <a:solidFill>
                  <a:schemeClr val="lt1"/>
                </a:solidFill>
              </a:defRPr>
            </a:lvl6pPr>
            <a:lvl7pPr marL="3200400" lvl="6" indent="-228600" algn="l">
              <a:lnSpc>
                <a:spcPct val="100000"/>
              </a:lnSpc>
              <a:spcBef>
                <a:spcPts val="280"/>
              </a:spcBef>
              <a:spcAft>
                <a:spcPts val="0"/>
              </a:spcAft>
              <a:buClr>
                <a:schemeClr val="lt1"/>
              </a:buClr>
              <a:buSzPts val="1400"/>
              <a:buNone/>
              <a:defRPr sz="1400">
                <a:solidFill>
                  <a:schemeClr val="lt1"/>
                </a:solidFill>
              </a:defRPr>
            </a:lvl7pPr>
            <a:lvl8pPr marL="3657600" lvl="7" indent="-228600" algn="l">
              <a:lnSpc>
                <a:spcPct val="100000"/>
              </a:lnSpc>
              <a:spcBef>
                <a:spcPts val="280"/>
              </a:spcBef>
              <a:spcAft>
                <a:spcPts val="0"/>
              </a:spcAft>
              <a:buClr>
                <a:schemeClr val="lt1"/>
              </a:buClr>
              <a:buSzPts val="1400"/>
              <a:buNone/>
              <a:defRPr sz="1400">
                <a:solidFill>
                  <a:schemeClr val="lt1"/>
                </a:solidFill>
              </a:defRPr>
            </a:lvl8pPr>
            <a:lvl9pPr marL="4114800" lvl="8" indent="-228600" algn="l">
              <a:lnSpc>
                <a:spcPct val="100000"/>
              </a:lnSpc>
              <a:spcBef>
                <a:spcPts val="280"/>
              </a:spcBef>
              <a:spcAft>
                <a:spcPts val="0"/>
              </a:spcAft>
              <a:buClr>
                <a:schemeClr val="lt1"/>
              </a:buClr>
              <a:buSzPts val="1400"/>
              <a:buNone/>
              <a:defRPr sz="1400">
                <a:solidFill>
                  <a:schemeClr val="lt1"/>
                </a:solidFill>
              </a:defRPr>
            </a:lvl9pPr>
          </a:lstStyle>
          <a:p>
            <a:endParaRPr/>
          </a:p>
        </p:txBody>
      </p:sp>
      <p:sp>
        <p:nvSpPr>
          <p:cNvPr id="26" name="Google Shape;26;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2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0"/>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lt1"/>
              </a:buClr>
              <a:buSzPts val="2800"/>
              <a:buChar char="•"/>
              <a:defRPr sz="2800"/>
            </a:lvl1pPr>
            <a:lvl2pPr marL="914400" lvl="1" indent="-381000" algn="l">
              <a:lnSpc>
                <a:spcPct val="100000"/>
              </a:lnSpc>
              <a:spcBef>
                <a:spcPts val="480"/>
              </a:spcBef>
              <a:spcAft>
                <a:spcPts val="0"/>
              </a:spcAft>
              <a:buClr>
                <a:schemeClr val="lt1"/>
              </a:buClr>
              <a:buSzPts val="2400"/>
              <a:buChar char="–"/>
              <a:defRPr sz="2400"/>
            </a:lvl2pPr>
            <a:lvl3pPr marL="1371600" lvl="2" indent="-355600" algn="l">
              <a:lnSpc>
                <a:spcPct val="100000"/>
              </a:lnSpc>
              <a:spcBef>
                <a:spcPts val="400"/>
              </a:spcBef>
              <a:spcAft>
                <a:spcPts val="0"/>
              </a:spcAft>
              <a:buClr>
                <a:schemeClr val="lt1"/>
              </a:buClr>
              <a:buSzPts val="2000"/>
              <a:buChar char="•"/>
              <a:defRPr sz="2000"/>
            </a:lvl3pPr>
            <a:lvl4pPr marL="1828800" lvl="3" indent="-342900" algn="l">
              <a:lnSpc>
                <a:spcPct val="100000"/>
              </a:lnSpc>
              <a:spcBef>
                <a:spcPts val="360"/>
              </a:spcBef>
              <a:spcAft>
                <a:spcPts val="0"/>
              </a:spcAft>
              <a:buClr>
                <a:schemeClr val="lt1"/>
              </a:buClr>
              <a:buSzPts val="1800"/>
              <a:buChar char="–"/>
              <a:defRPr sz="1800"/>
            </a:lvl4pPr>
            <a:lvl5pPr marL="2286000" lvl="4" indent="-342900" algn="l">
              <a:lnSpc>
                <a:spcPct val="100000"/>
              </a:lnSpc>
              <a:spcBef>
                <a:spcPts val="360"/>
              </a:spcBef>
              <a:spcAft>
                <a:spcPts val="0"/>
              </a:spcAft>
              <a:buClr>
                <a:schemeClr val="lt1"/>
              </a:buClr>
              <a:buSzPts val="1800"/>
              <a:buChar char="»"/>
              <a:defRPr sz="1800"/>
            </a:lvl5pPr>
            <a:lvl6pPr marL="2743200" lvl="5" indent="-342900" algn="l">
              <a:lnSpc>
                <a:spcPct val="100000"/>
              </a:lnSpc>
              <a:spcBef>
                <a:spcPts val="360"/>
              </a:spcBef>
              <a:spcAft>
                <a:spcPts val="0"/>
              </a:spcAft>
              <a:buClr>
                <a:schemeClr val="lt1"/>
              </a:buClr>
              <a:buSzPts val="1800"/>
              <a:buChar char="•"/>
              <a:defRPr sz="1800"/>
            </a:lvl6pPr>
            <a:lvl7pPr marL="3200400" lvl="6" indent="-342900" algn="l">
              <a:lnSpc>
                <a:spcPct val="100000"/>
              </a:lnSpc>
              <a:spcBef>
                <a:spcPts val="360"/>
              </a:spcBef>
              <a:spcAft>
                <a:spcPts val="0"/>
              </a:spcAft>
              <a:buClr>
                <a:schemeClr val="lt1"/>
              </a:buClr>
              <a:buSzPts val="1800"/>
              <a:buChar char="•"/>
              <a:defRPr sz="1800"/>
            </a:lvl7pPr>
            <a:lvl8pPr marL="3657600" lvl="7" indent="-342900" algn="l">
              <a:lnSpc>
                <a:spcPct val="100000"/>
              </a:lnSpc>
              <a:spcBef>
                <a:spcPts val="360"/>
              </a:spcBef>
              <a:spcAft>
                <a:spcPts val="0"/>
              </a:spcAft>
              <a:buClr>
                <a:schemeClr val="lt1"/>
              </a:buClr>
              <a:buSzPts val="1800"/>
              <a:buChar char="•"/>
              <a:defRPr sz="1800"/>
            </a:lvl8pPr>
            <a:lvl9pPr marL="4114800" lvl="8" indent="-342900" algn="l">
              <a:lnSpc>
                <a:spcPct val="100000"/>
              </a:lnSpc>
              <a:spcBef>
                <a:spcPts val="360"/>
              </a:spcBef>
              <a:spcAft>
                <a:spcPts val="0"/>
              </a:spcAft>
              <a:buClr>
                <a:schemeClr val="lt1"/>
              </a:buClr>
              <a:buSzPts val="1800"/>
              <a:buChar char="•"/>
              <a:defRPr sz="1800"/>
            </a:lvl9pPr>
          </a:lstStyle>
          <a:p>
            <a:endParaRPr/>
          </a:p>
        </p:txBody>
      </p:sp>
      <p:sp>
        <p:nvSpPr>
          <p:cNvPr id="32" name="Google Shape;32;p20"/>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lt1"/>
              </a:buClr>
              <a:buSzPts val="2800"/>
              <a:buChar char="•"/>
              <a:defRPr sz="2800"/>
            </a:lvl1pPr>
            <a:lvl2pPr marL="914400" lvl="1" indent="-381000" algn="l">
              <a:lnSpc>
                <a:spcPct val="100000"/>
              </a:lnSpc>
              <a:spcBef>
                <a:spcPts val="480"/>
              </a:spcBef>
              <a:spcAft>
                <a:spcPts val="0"/>
              </a:spcAft>
              <a:buClr>
                <a:schemeClr val="lt1"/>
              </a:buClr>
              <a:buSzPts val="2400"/>
              <a:buChar char="–"/>
              <a:defRPr sz="2400"/>
            </a:lvl2pPr>
            <a:lvl3pPr marL="1371600" lvl="2" indent="-355600" algn="l">
              <a:lnSpc>
                <a:spcPct val="100000"/>
              </a:lnSpc>
              <a:spcBef>
                <a:spcPts val="400"/>
              </a:spcBef>
              <a:spcAft>
                <a:spcPts val="0"/>
              </a:spcAft>
              <a:buClr>
                <a:schemeClr val="lt1"/>
              </a:buClr>
              <a:buSzPts val="2000"/>
              <a:buChar char="•"/>
              <a:defRPr sz="2000"/>
            </a:lvl3pPr>
            <a:lvl4pPr marL="1828800" lvl="3" indent="-342900" algn="l">
              <a:lnSpc>
                <a:spcPct val="100000"/>
              </a:lnSpc>
              <a:spcBef>
                <a:spcPts val="360"/>
              </a:spcBef>
              <a:spcAft>
                <a:spcPts val="0"/>
              </a:spcAft>
              <a:buClr>
                <a:schemeClr val="lt1"/>
              </a:buClr>
              <a:buSzPts val="1800"/>
              <a:buChar char="–"/>
              <a:defRPr sz="1800"/>
            </a:lvl4pPr>
            <a:lvl5pPr marL="2286000" lvl="4" indent="-342900" algn="l">
              <a:lnSpc>
                <a:spcPct val="100000"/>
              </a:lnSpc>
              <a:spcBef>
                <a:spcPts val="360"/>
              </a:spcBef>
              <a:spcAft>
                <a:spcPts val="0"/>
              </a:spcAft>
              <a:buClr>
                <a:schemeClr val="lt1"/>
              </a:buClr>
              <a:buSzPts val="1800"/>
              <a:buChar char="»"/>
              <a:defRPr sz="1800"/>
            </a:lvl5pPr>
            <a:lvl6pPr marL="2743200" lvl="5" indent="-342900" algn="l">
              <a:lnSpc>
                <a:spcPct val="100000"/>
              </a:lnSpc>
              <a:spcBef>
                <a:spcPts val="360"/>
              </a:spcBef>
              <a:spcAft>
                <a:spcPts val="0"/>
              </a:spcAft>
              <a:buClr>
                <a:schemeClr val="lt1"/>
              </a:buClr>
              <a:buSzPts val="1800"/>
              <a:buChar char="•"/>
              <a:defRPr sz="1800"/>
            </a:lvl6pPr>
            <a:lvl7pPr marL="3200400" lvl="6" indent="-342900" algn="l">
              <a:lnSpc>
                <a:spcPct val="100000"/>
              </a:lnSpc>
              <a:spcBef>
                <a:spcPts val="360"/>
              </a:spcBef>
              <a:spcAft>
                <a:spcPts val="0"/>
              </a:spcAft>
              <a:buClr>
                <a:schemeClr val="lt1"/>
              </a:buClr>
              <a:buSzPts val="1800"/>
              <a:buChar char="•"/>
              <a:defRPr sz="1800"/>
            </a:lvl7pPr>
            <a:lvl8pPr marL="3657600" lvl="7" indent="-342900" algn="l">
              <a:lnSpc>
                <a:spcPct val="100000"/>
              </a:lnSpc>
              <a:spcBef>
                <a:spcPts val="360"/>
              </a:spcBef>
              <a:spcAft>
                <a:spcPts val="0"/>
              </a:spcAft>
              <a:buClr>
                <a:schemeClr val="lt1"/>
              </a:buClr>
              <a:buSzPts val="1800"/>
              <a:buChar char="•"/>
              <a:defRPr sz="1800"/>
            </a:lvl8pPr>
            <a:lvl9pPr marL="4114800" lvl="8" indent="-342900" algn="l">
              <a:lnSpc>
                <a:spcPct val="100000"/>
              </a:lnSpc>
              <a:spcBef>
                <a:spcPts val="360"/>
              </a:spcBef>
              <a:spcAft>
                <a:spcPts val="0"/>
              </a:spcAft>
              <a:buClr>
                <a:schemeClr val="lt1"/>
              </a:buClr>
              <a:buSzPts val="1800"/>
              <a:buChar char="•"/>
              <a:defRPr sz="1800"/>
            </a:lvl9pPr>
          </a:lstStyle>
          <a:p>
            <a:endParaRPr/>
          </a:p>
        </p:txBody>
      </p:sp>
      <p:sp>
        <p:nvSpPr>
          <p:cNvPr id="33" name="Google Shape;33;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1"/>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lt1"/>
              </a:buClr>
              <a:buSzPts val="2400"/>
              <a:buNone/>
              <a:defRPr sz="2400" b="1"/>
            </a:lvl1pPr>
            <a:lvl2pPr marL="914400" lvl="1" indent="-228600" algn="l">
              <a:lnSpc>
                <a:spcPct val="100000"/>
              </a:lnSpc>
              <a:spcBef>
                <a:spcPts val="400"/>
              </a:spcBef>
              <a:spcAft>
                <a:spcPts val="0"/>
              </a:spcAft>
              <a:buClr>
                <a:schemeClr val="lt1"/>
              </a:buClr>
              <a:buSzPts val="2000"/>
              <a:buNone/>
              <a:defRPr sz="2000" b="1"/>
            </a:lvl2pPr>
            <a:lvl3pPr marL="1371600" lvl="2" indent="-228600" algn="l">
              <a:lnSpc>
                <a:spcPct val="100000"/>
              </a:lnSpc>
              <a:spcBef>
                <a:spcPts val="360"/>
              </a:spcBef>
              <a:spcAft>
                <a:spcPts val="0"/>
              </a:spcAft>
              <a:buClr>
                <a:schemeClr val="lt1"/>
              </a:buClr>
              <a:buSzPts val="1800"/>
              <a:buNone/>
              <a:defRPr sz="1800" b="1"/>
            </a:lvl3pPr>
            <a:lvl4pPr marL="1828800" lvl="3" indent="-228600" algn="l">
              <a:lnSpc>
                <a:spcPct val="100000"/>
              </a:lnSpc>
              <a:spcBef>
                <a:spcPts val="320"/>
              </a:spcBef>
              <a:spcAft>
                <a:spcPts val="0"/>
              </a:spcAft>
              <a:buClr>
                <a:schemeClr val="lt1"/>
              </a:buClr>
              <a:buSzPts val="1600"/>
              <a:buNone/>
              <a:defRPr sz="1600" b="1"/>
            </a:lvl4pPr>
            <a:lvl5pPr marL="2286000" lvl="4" indent="-228600" algn="l">
              <a:lnSpc>
                <a:spcPct val="100000"/>
              </a:lnSpc>
              <a:spcBef>
                <a:spcPts val="320"/>
              </a:spcBef>
              <a:spcAft>
                <a:spcPts val="0"/>
              </a:spcAft>
              <a:buClr>
                <a:schemeClr val="lt1"/>
              </a:buClr>
              <a:buSzPts val="1600"/>
              <a:buNone/>
              <a:defRPr sz="1600" b="1"/>
            </a:lvl5pPr>
            <a:lvl6pPr marL="2743200" lvl="5" indent="-228600" algn="l">
              <a:lnSpc>
                <a:spcPct val="100000"/>
              </a:lnSpc>
              <a:spcBef>
                <a:spcPts val="320"/>
              </a:spcBef>
              <a:spcAft>
                <a:spcPts val="0"/>
              </a:spcAft>
              <a:buClr>
                <a:schemeClr val="lt1"/>
              </a:buClr>
              <a:buSzPts val="1600"/>
              <a:buNone/>
              <a:defRPr sz="1600" b="1"/>
            </a:lvl6pPr>
            <a:lvl7pPr marL="3200400" lvl="6" indent="-228600" algn="l">
              <a:lnSpc>
                <a:spcPct val="100000"/>
              </a:lnSpc>
              <a:spcBef>
                <a:spcPts val="320"/>
              </a:spcBef>
              <a:spcAft>
                <a:spcPts val="0"/>
              </a:spcAft>
              <a:buClr>
                <a:schemeClr val="lt1"/>
              </a:buClr>
              <a:buSzPts val="1600"/>
              <a:buNone/>
              <a:defRPr sz="1600" b="1"/>
            </a:lvl7pPr>
            <a:lvl8pPr marL="3657600" lvl="7" indent="-228600" algn="l">
              <a:lnSpc>
                <a:spcPct val="100000"/>
              </a:lnSpc>
              <a:spcBef>
                <a:spcPts val="320"/>
              </a:spcBef>
              <a:spcAft>
                <a:spcPts val="0"/>
              </a:spcAft>
              <a:buClr>
                <a:schemeClr val="lt1"/>
              </a:buClr>
              <a:buSzPts val="1600"/>
              <a:buNone/>
              <a:defRPr sz="1600" b="1"/>
            </a:lvl8pPr>
            <a:lvl9pPr marL="4114800" lvl="8" indent="-228600" algn="l">
              <a:lnSpc>
                <a:spcPct val="100000"/>
              </a:lnSpc>
              <a:spcBef>
                <a:spcPts val="320"/>
              </a:spcBef>
              <a:spcAft>
                <a:spcPts val="0"/>
              </a:spcAft>
              <a:buClr>
                <a:schemeClr val="lt1"/>
              </a:buClr>
              <a:buSzPts val="1600"/>
              <a:buNone/>
              <a:defRPr sz="1600" b="1"/>
            </a:lvl9pPr>
          </a:lstStyle>
          <a:p>
            <a:endParaRPr/>
          </a:p>
        </p:txBody>
      </p:sp>
      <p:sp>
        <p:nvSpPr>
          <p:cNvPr id="39" name="Google Shape;39;p21"/>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lt1"/>
              </a:buClr>
              <a:buSzPts val="2400"/>
              <a:buChar char="•"/>
              <a:defRPr sz="2400"/>
            </a:lvl1pPr>
            <a:lvl2pPr marL="914400" lvl="1" indent="-355600" algn="l">
              <a:lnSpc>
                <a:spcPct val="100000"/>
              </a:lnSpc>
              <a:spcBef>
                <a:spcPts val="400"/>
              </a:spcBef>
              <a:spcAft>
                <a:spcPts val="0"/>
              </a:spcAft>
              <a:buClr>
                <a:schemeClr val="lt1"/>
              </a:buClr>
              <a:buSzPts val="2000"/>
              <a:buChar char="–"/>
              <a:defRPr sz="2000"/>
            </a:lvl2pPr>
            <a:lvl3pPr marL="1371600" lvl="2" indent="-342900" algn="l">
              <a:lnSpc>
                <a:spcPct val="100000"/>
              </a:lnSpc>
              <a:spcBef>
                <a:spcPts val="360"/>
              </a:spcBef>
              <a:spcAft>
                <a:spcPts val="0"/>
              </a:spcAft>
              <a:buClr>
                <a:schemeClr val="lt1"/>
              </a:buClr>
              <a:buSzPts val="1800"/>
              <a:buChar char="•"/>
              <a:defRPr sz="1800"/>
            </a:lvl3pPr>
            <a:lvl4pPr marL="1828800" lvl="3" indent="-330200" algn="l">
              <a:lnSpc>
                <a:spcPct val="100000"/>
              </a:lnSpc>
              <a:spcBef>
                <a:spcPts val="320"/>
              </a:spcBef>
              <a:spcAft>
                <a:spcPts val="0"/>
              </a:spcAft>
              <a:buClr>
                <a:schemeClr val="lt1"/>
              </a:buClr>
              <a:buSzPts val="1600"/>
              <a:buChar char="–"/>
              <a:defRPr sz="1600"/>
            </a:lvl4pPr>
            <a:lvl5pPr marL="2286000" lvl="4" indent="-330200" algn="l">
              <a:lnSpc>
                <a:spcPct val="100000"/>
              </a:lnSpc>
              <a:spcBef>
                <a:spcPts val="320"/>
              </a:spcBef>
              <a:spcAft>
                <a:spcPts val="0"/>
              </a:spcAft>
              <a:buClr>
                <a:schemeClr val="lt1"/>
              </a:buClr>
              <a:buSzPts val="1600"/>
              <a:buChar char="»"/>
              <a:defRPr sz="1600"/>
            </a:lvl5pPr>
            <a:lvl6pPr marL="2743200" lvl="5" indent="-330200" algn="l">
              <a:lnSpc>
                <a:spcPct val="100000"/>
              </a:lnSpc>
              <a:spcBef>
                <a:spcPts val="320"/>
              </a:spcBef>
              <a:spcAft>
                <a:spcPts val="0"/>
              </a:spcAft>
              <a:buClr>
                <a:schemeClr val="lt1"/>
              </a:buClr>
              <a:buSzPts val="1600"/>
              <a:buChar char="•"/>
              <a:defRPr sz="1600"/>
            </a:lvl6pPr>
            <a:lvl7pPr marL="3200400" lvl="6" indent="-330200" algn="l">
              <a:lnSpc>
                <a:spcPct val="100000"/>
              </a:lnSpc>
              <a:spcBef>
                <a:spcPts val="320"/>
              </a:spcBef>
              <a:spcAft>
                <a:spcPts val="0"/>
              </a:spcAft>
              <a:buClr>
                <a:schemeClr val="lt1"/>
              </a:buClr>
              <a:buSzPts val="1600"/>
              <a:buChar char="•"/>
              <a:defRPr sz="1600"/>
            </a:lvl7pPr>
            <a:lvl8pPr marL="3657600" lvl="7" indent="-330200" algn="l">
              <a:lnSpc>
                <a:spcPct val="100000"/>
              </a:lnSpc>
              <a:spcBef>
                <a:spcPts val="320"/>
              </a:spcBef>
              <a:spcAft>
                <a:spcPts val="0"/>
              </a:spcAft>
              <a:buClr>
                <a:schemeClr val="lt1"/>
              </a:buClr>
              <a:buSzPts val="1600"/>
              <a:buChar char="•"/>
              <a:defRPr sz="1600"/>
            </a:lvl8pPr>
            <a:lvl9pPr marL="4114800" lvl="8" indent="-330200" algn="l">
              <a:lnSpc>
                <a:spcPct val="100000"/>
              </a:lnSpc>
              <a:spcBef>
                <a:spcPts val="320"/>
              </a:spcBef>
              <a:spcAft>
                <a:spcPts val="0"/>
              </a:spcAft>
              <a:buClr>
                <a:schemeClr val="lt1"/>
              </a:buClr>
              <a:buSzPts val="1600"/>
              <a:buChar char="•"/>
              <a:defRPr sz="1600"/>
            </a:lvl9pPr>
          </a:lstStyle>
          <a:p>
            <a:endParaRPr/>
          </a:p>
        </p:txBody>
      </p:sp>
      <p:sp>
        <p:nvSpPr>
          <p:cNvPr id="40" name="Google Shape;40;p21"/>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lt1"/>
              </a:buClr>
              <a:buSzPts val="2400"/>
              <a:buNone/>
              <a:defRPr sz="2400" b="1"/>
            </a:lvl1pPr>
            <a:lvl2pPr marL="914400" lvl="1" indent="-228600" algn="l">
              <a:lnSpc>
                <a:spcPct val="100000"/>
              </a:lnSpc>
              <a:spcBef>
                <a:spcPts val="400"/>
              </a:spcBef>
              <a:spcAft>
                <a:spcPts val="0"/>
              </a:spcAft>
              <a:buClr>
                <a:schemeClr val="lt1"/>
              </a:buClr>
              <a:buSzPts val="2000"/>
              <a:buNone/>
              <a:defRPr sz="2000" b="1"/>
            </a:lvl2pPr>
            <a:lvl3pPr marL="1371600" lvl="2" indent="-228600" algn="l">
              <a:lnSpc>
                <a:spcPct val="100000"/>
              </a:lnSpc>
              <a:spcBef>
                <a:spcPts val="360"/>
              </a:spcBef>
              <a:spcAft>
                <a:spcPts val="0"/>
              </a:spcAft>
              <a:buClr>
                <a:schemeClr val="lt1"/>
              </a:buClr>
              <a:buSzPts val="1800"/>
              <a:buNone/>
              <a:defRPr sz="1800" b="1"/>
            </a:lvl3pPr>
            <a:lvl4pPr marL="1828800" lvl="3" indent="-228600" algn="l">
              <a:lnSpc>
                <a:spcPct val="100000"/>
              </a:lnSpc>
              <a:spcBef>
                <a:spcPts val="320"/>
              </a:spcBef>
              <a:spcAft>
                <a:spcPts val="0"/>
              </a:spcAft>
              <a:buClr>
                <a:schemeClr val="lt1"/>
              </a:buClr>
              <a:buSzPts val="1600"/>
              <a:buNone/>
              <a:defRPr sz="1600" b="1"/>
            </a:lvl4pPr>
            <a:lvl5pPr marL="2286000" lvl="4" indent="-228600" algn="l">
              <a:lnSpc>
                <a:spcPct val="100000"/>
              </a:lnSpc>
              <a:spcBef>
                <a:spcPts val="320"/>
              </a:spcBef>
              <a:spcAft>
                <a:spcPts val="0"/>
              </a:spcAft>
              <a:buClr>
                <a:schemeClr val="lt1"/>
              </a:buClr>
              <a:buSzPts val="1600"/>
              <a:buNone/>
              <a:defRPr sz="1600" b="1"/>
            </a:lvl5pPr>
            <a:lvl6pPr marL="2743200" lvl="5" indent="-228600" algn="l">
              <a:lnSpc>
                <a:spcPct val="100000"/>
              </a:lnSpc>
              <a:spcBef>
                <a:spcPts val="320"/>
              </a:spcBef>
              <a:spcAft>
                <a:spcPts val="0"/>
              </a:spcAft>
              <a:buClr>
                <a:schemeClr val="lt1"/>
              </a:buClr>
              <a:buSzPts val="1600"/>
              <a:buNone/>
              <a:defRPr sz="1600" b="1"/>
            </a:lvl6pPr>
            <a:lvl7pPr marL="3200400" lvl="6" indent="-228600" algn="l">
              <a:lnSpc>
                <a:spcPct val="100000"/>
              </a:lnSpc>
              <a:spcBef>
                <a:spcPts val="320"/>
              </a:spcBef>
              <a:spcAft>
                <a:spcPts val="0"/>
              </a:spcAft>
              <a:buClr>
                <a:schemeClr val="lt1"/>
              </a:buClr>
              <a:buSzPts val="1600"/>
              <a:buNone/>
              <a:defRPr sz="1600" b="1"/>
            </a:lvl7pPr>
            <a:lvl8pPr marL="3657600" lvl="7" indent="-228600" algn="l">
              <a:lnSpc>
                <a:spcPct val="100000"/>
              </a:lnSpc>
              <a:spcBef>
                <a:spcPts val="320"/>
              </a:spcBef>
              <a:spcAft>
                <a:spcPts val="0"/>
              </a:spcAft>
              <a:buClr>
                <a:schemeClr val="lt1"/>
              </a:buClr>
              <a:buSzPts val="1600"/>
              <a:buNone/>
              <a:defRPr sz="1600" b="1"/>
            </a:lvl8pPr>
            <a:lvl9pPr marL="4114800" lvl="8" indent="-228600" algn="l">
              <a:lnSpc>
                <a:spcPct val="100000"/>
              </a:lnSpc>
              <a:spcBef>
                <a:spcPts val="320"/>
              </a:spcBef>
              <a:spcAft>
                <a:spcPts val="0"/>
              </a:spcAft>
              <a:buClr>
                <a:schemeClr val="lt1"/>
              </a:buClr>
              <a:buSzPts val="1600"/>
              <a:buNone/>
              <a:defRPr sz="1600" b="1"/>
            </a:lvl9pPr>
          </a:lstStyle>
          <a:p>
            <a:endParaRPr/>
          </a:p>
        </p:txBody>
      </p:sp>
      <p:sp>
        <p:nvSpPr>
          <p:cNvPr id="41" name="Google Shape;41;p21"/>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lt1"/>
              </a:buClr>
              <a:buSzPts val="2400"/>
              <a:buChar char="•"/>
              <a:defRPr sz="2400"/>
            </a:lvl1pPr>
            <a:lvl2pPr marL="914400" lvl="1" indent="-355600" algn="l">
              <a:lnSpc>
                <a:spcPct val="100000"/>
              </a:lnSpc>
              <a:spcBef>
                <a:spcPts val="400"/>
              </a:spcBef>
              <a:spcAft>
                <a:spcPts val="0"/>
              </a:spcAft>
              <a:buClr>
                <a:schemeClr val="lt1"/>
              </a:buClr>
              <a:buSzPts val="2000"/>
              <a:buChar char="–"/>
              <a:defRPr sz="2000"/>
            </a:lvl2pPr>
            <a:lvl3pPr marL="1371600" lvl="2" indent="-342900" algn="l">
              <a:lnSpc>
                <a:spcPct val="100000"/>
              </a:lnSpc>
              <a:spcBef>
                <a:spcPts val="360"/>
              </a:spcBef>
              <a:spcAft>
                <a:spcPts val="0"/>
              </a:spcAft>
              <a:buClr>
                <a:schemeClr val="lt1"/>
              </a:buClr>
              <a:buSzPts val="1800"/>
              <a:buChar char="•"/>
              <a:defRPr sz="1800"/>
            </a:lvl3pPr>
            <a:lvl4pPr marL="1828800" lvl="3" indent="-330200" algn="l">
              <a:lnSpc>
                <a:spcPct val="100000"/>
              </a:lnSpc>
              <a:spcBef>
                <a:spcPts val="320"/>
              </a:spcBef>
              <a:spcAft>
                <a:spcPts val="0"/>
              </a:spcAft>
              <a:buClr>
                <a:schemeClr val="lt1"/>
              </a:buClr>
              <a:buSzPts val="1600"/>
              <a:buChar char="–"/>
              <a:defRPr sz="1600"/>
            </a:lvl4pPr>
            <a:lvl5pPr marL="2286000" lvl="4" indent="-330200" algn="l">
              <a:lnSpc>
                <a:spcPct val="100000"/>
              </a:lnSpc>
              <a:spcBef>
                <a:spcPts val="320"/>
              </a:spcBef>
              <a:spcAft>
                <a:spcPts val="0"/>
              </a:spcAft>
              <a:buClr>
                <a:schemeClr val="lt1"/>
              </a:buClr>
              <a:buSzPts val="1600"/>
              <a:buChar char="»"/>
              <a:defRPr sz="1600"/>
            </a:lvl5pPr>
            <a:lvl6pPr marL="2743200" lvl="5" indent="-330200" algn="l">
              <a:lnSpc>
                <a:spcPct val="100000"/>
              </a:lnSpc>
              <a:spcBef>
                <a:spcPts val="320"/>
              </a:spcBef>
              <a:spcAft>
                <a:spcPts val="0"/>
              </a:spcAft>
              <a:buClr>
                <a:schemeClr val="lt1"/>
              </a:buClr>
              <a:buSzPts val="1600"/>
              <a:buChar char="•"/>
              <a:defRPr sz="1600"/>
            </a:lvl6pPr>
            <a:lvl7pPr marL="3200400" lvl="6" indent="-330200" algn="l">
              <a:lnSpc>
                <a:spcPct val="100000"/>
              </a:lnSpc>
              <a:spcBef>
                <a:spcPts val="320"/>
              </a:spcBef>
              <a:spcAft>
                <a:spcPts val="0"/>
              </a:spcAft>
              <a:buClr>
                <a:schemeClr val="lt1"/>
              </a:buClr>
              <a:buSzPts val="1600"/>
              <a:buChar char="•"/>
              <a:defRPr sz="1600"/>
            </a:lvl7pPr>
            <a:lvl8pPr marL="3657600" lvl="7" indent="-330200" algn="l">
              <a:lnSpc>
                <a:spcPct val="100000"/>
              </a:lnSpc>
              <a:spcBef>
                <a:spcPts val="320"/>
              </a:spcBef>
              <a:spcAft>
                <a:spcPts val="0"/>
              </a:spcAft>
              <a:buClr>
                <a:schemeClr val="lt1"/>
              </a:buClr>
              <a:buSzPts val="1600"/>
              <a:buChar char="•"/>
              <a:defRPr sz="1600"/>
            </a:lvl8pPr>
            <a:lvl9pPr marL="4114800" lvl="8" indent="-330200" algn="l">
              <a:lnSpc>
                <a:spcPct val="100000"/>
              </a:lnSpc>
              <a:spcBef>
                <a:spcPts val="320"/>
              </a:spcBef>
              <a:spcAft>
                <a:spcPts val="0"/>
              </a:spcAft>
              <a:buClr>
                <a:schemeClr val="lt1"/>
              </a:buClr>
              <a:buSzPts val="1600"/>
              <a:buChar char="•"/>
              <a:defRPr sz="1600"/>
            </a:lvl9pPr>
          </a:lstStyle>
          <a:p>
            <a:endParaRPr/>
          </a:p>
        </p:txBody>
      </p:sp>
      <p:sp>
        <p:nvSpPr>
          <p:cNvPr id="42" name="Google Shape;42;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lt1"/>
              </a:buClr>
              <a:buSzPts val="3200"/>
              <a:buChar char="•"/>
              <a:defRPr sz="3200"/>
            </a:lvl1pPr>
            <a:lvl2pPr marL="914400" lvl="1" indent="-406400" algn="l">
              <a:lnSpc>
                <a:spcPct val="100000"/>
              </a:lnSpc>
              <a:spcBef>
                <a:spcPts val="560"/>
              </a:spcBef>
              <a:spcAft>
                <a:spcPts val="0"/>
              </a:spcAft>
              <a:buClr>
                <a:schemeClr val="lt1"/>
              </a:buClr>
              <a:buSzPts val="2800"/>
              <a:buChar char="–"/>
              <a:defRPr sz="2800"/>
            </a:lvl2pPr>
            <a:lvl3pPr marL="1371600" lvl="2" indent="-381000" algn="l">
              <a:lnSpc>
                <a:spcPct val="100000"/>
              </a:lnSpc>
              <a:spcBef>
                <a:spcPts val="480"/>
              </a:spcBef>
              <a:spcAft>
                <a:spcPts val="0"/>
              </a:spcAft>
              <a:buClr>
                <a:schemeClr val="lt1"/>
              </a:buClr>
              <a:buSzPts val="2400"/>
              <a:buChar char="•"/>
              <a:defRPr sz="2400"/>
            </a:lvl3pPr>
            <a:lvl4pPr marL="1828800" lvl="3" indent="-355600" algn="l">
              <a:lnSpc>
                <a:spcPct val="100000"/>
              </a:lnSpc>
              <a:spcBef>
                <a:spcPts val="400"/>
              </a:spcBef>
              <a:spcAft>
                <a:spcPts val="0"/>
              </a:spcAft>
              <a:buClr>
                <a:schemeClr val="lt1"/>
              </a:buClr>
              <a:buSzPts val="2000"/>
              <a:buChar char="–"/>
              <a:defRPr sz="2000"/>
            </a:lvl4pPr>
            <a:lvl5pPr marL="2286000" lvl="4" indent="-355600" algn="l">
              <a:lnSpc>
                <a:spcPct val="100000"/>
              </a:lnSpc>
              <a:spcBef>
                <a:spcPts val="400"/>
              </a:spcBef>
              <a:spcAft>
                <a:spcPts val="0"/>
              </a:spcAft>
              <a:buClr>
                <a:schemeClr val="lt1"/>
              </a:buClr>
              <a:buSzPts val="2000"/>
              <a:buChar char="»"/>
              <a:defRPr sz="2000"/>
            </a:lvl5pPr>
            <a:lvl6pPr marL="2743200" lvl="5" indent="-355600" algn="l">
              <a:lnSpc>
                <a:spcPct val="100000"/>
              </a:lnSpc>
              <a:spcBef>
                <a:spcPts val="400"/>
              </a:spcBef>
              <a:spcAft>
                <a:spcPts val="0"/>
              </a:spcAft>
              <a:buClr>
                <a:schemeClr val="lt1"/>
              </a:buClr>
              <a:buSzPts val="2000"/>
              <a:buChar char="•"/>
              <a:defRPr sz="2000"/>
            </a:lvl6pPr>
            <a:lvl7pPr marL="3200400" lvl="6" indent="-355600" algn="l">
              <a:lnSpc>
                <a:spcPct val="100000"/>
              </a:lnSpc>
              <a:spcBef>
                <a:spcPts val="400"/>
              </a:spcBef>
              <a:spcAft>
                <a:spcPts val="0"/>
              </a:spcAft>
              <a:buClr>
                <a:schemeClr val="lt1"/>
              </a:buClr>
              <a:buSzPts val="2000"/>
              <a:buChar char="•"/>
              <a:defRPr sz="2000"/>
            </a:lvl7pPr>
            <a:lvl8pPr marL="3657600" lvl="7" indent="-355600" algn="l">
              <a:lnSpc>
                <a:spcPct val="100000"/>
              </a:lnSpc>
              <a:spcBef>
                <a:spcPts val="400"/>
              </a:spcBef>
              <a:spcAft>
                <a:spcPts val="0"/>
              </a:spcAft>
              <a:buClr>
                <a:schemeClr val="lt1"/>
              </a:buClr>
              <a:buSzPts val="2000"/>
              <a:buChar char="•"/>
              <a:defRPr sz="2000"/>
            </a:lvl8pPr>
            <a:lvl9pPr marL="4114800" lvl="8" indent="-355600" algn="l">
              <a:lnSpc>
                <a:spcPct val="100000"/>
              </a:lnSpc>
              <a:spcBef>
                <a:spcPts val="400"/>
              </a:spcBef>
              <a:spcAft>
                <a:spcPts val="0"/>
              </a:spcAft>
              <a:buClr>
                <a:schemeClr val="lt1"/>
              </a:buClr>
              <a:buSzPts val="2000"/>
              <a:buChar char="•"/>
              <a:defRPr sz="2000"/>
            </a:lvl9pPr>
          </a:lstStyle>
          <a:p>
            <a:endParaRPr/>
          </a:p>
        </p:txBody>
      </p:sp>
      <p:sp>
        <p:nvSpPr>
          <p:cNvPr id="57" name="Google Shape;57;p2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lt1"/>
              </a:buClr>
              <a:buSzPts val="1400"/>
              <a:buNone/>
              <a:defRPr sz="1400"/>
            </a:lvl1pPr>
            <a:lvl2pPr marL="914400" lvl="1" indent="-228600" algn="l">
              <a:lnSpc>
                <a:spcPct val="100000"/>
              </a:lnSpc>
              <a:spcBef>
                <a:spcPts val="240"/>
              </a:spcBef>
              <a:spcAft>
                <a:spcPts val="0"/>
              </a:spcAft>
              <a:buClr>
                <a:schemeClr val="lt1"/>
              </a:buClr>
              <a:buSzPts val="1200"/>
              <a:buNone/>
              <a:defRPr sz="1200"/>
            </a:lvl2pPr>
            <a:lvl3pPr marL="1371600" lvl="2" indent="-228600" algn="l">
              <a:lnSpc>
                <a:spcPct val="100000"/>
              </a:lnSpc>
              <a:spcBef>
                <a:spcPts val="200"/>
              </a:spcBef>
              <a:spcAft>
                <a:spcPts val="0"/>
              </a:spcAft>
              <a:buClr>
                <a:schemeClr val="lt1"/>
              </a:buClr>
              <a:buSzPts val="1000"/>
              <a:buNone/>
              <a:defRPr sz="1000"/>
            </a:lvl3pPr>
            <a:lvl4pPr marL="1828800" lvl="3" indent="-228600" algn="l">
              <a:lnSpc>
                <a:spcPct val="100000"/>
              </a:lnSpc>
              <a:spcBef>
                <a:spcPts val="180"/>
              </a:spcBef>
              <a:spcAft>
                <a:spcPts val="0"/>
              </a:spcAft>
              <a:buClr>
                <a:schemeClr val="lt1"/>
              </a:buClr>
              <a:buSzPts val="900"/>
              <a:buNone/>
              <a:defRPr sz="900"/>
            </a:lvl4pPr>
            <a:lvl5pPr marL="2286000" lvl="4" indent="-228600" algn="l">
              <a:lnSpc>
                <a:spcPct val="100000"/>
              </a:lnSpc>
              <a:spcBef>
                <a:spcPts val="180"/>
              </a:spcBef>
              <a:spcAft>
                <a:spcPts val="0"/>
              </a:spcAft>
              <a:buClr>
                <a:schemeClr val="lt1"/>
              </a:buClr>
              <a:buSzPts val="900"/>
              <a:buNone/>
              <a:defRPr sz="900"/>
            </a:lvl5pPr>
            <a:lvl6pPr marL="2743200" lvl="5" indent="-228600" algn="l">
              <a:lnSpc>
                <a:spcPct val="100000"/>
              </a:lnSpc>
              <a:spcBef>
                <a:spcPts val="180"/>
              </a:spcBef>
              <a:spcAft>
                <a:spcPts val="0"/>
              </a:spcAft>
              <a:buClr>
                <a:schemeClr val="lt1"/>
              </a:buClr>
              <a:buSzPts val="900"/>
              <a:buNone/>
              <a:defRPr sz="900"/>
            </a:lvl6pPr>
            <a:lvl7pPr marL="3200400" lvl="6" indent="-228600" algn="l">
              <a:lnSpc>
                <a:spcPct val="100000"/>
              </a:lnSpc>
              <a:spcBef>
                <a:spcPts val="180"/>
              </a:spcBef>
              <a:spcAft>
                <a:spcPts val="0"/>
              </a:spcAft>
              <a:buClr>
                <a:schemeClr val="lt1"/>
              </a:buClr>
              <a:buSzPts val="900"/>
              <a:buNone/>
              <a:defRPr sz="900"/>
            </a:lvl7pPr>
            <a:lvl8pPr marL="3657600" lvl="7" indent="-228600" algn="l">
              <a:lnSpc>
                <a:spcPct val="100000"/>
              </a:lnSpc>
              <a:spcBef>
                <a:spcPts val="180"/>
              </a:spcBef>
              <a:spcAft>
                <a:spcPts val="0"/>
              </a:spcAft>
              <a:buClr>
                <a:schemeClr val="lt1"/>
              </a:buClr>
              <a:buSzPts val="900"/>
              <a:buNone/>
              <a:defRPr sz="900"/>
            </a:lvl8pPr>
            <a:lvl9pPr marL="4114800" lvl="8" indent="-228600" algn="l">
              <a:lnSpc>
                <a:spcPct val="100000"/>
              </a:lnSpc>
              <a:spcBef>
                <a:spcPts val="180"/>
              </a:spcBef>
              <a:spcAft>
                <a:spcPts val="0"/>
              </a:spcAft>
              <a:buClr>
                <a:schemeClr val="lt1"/>
              </a:buClr>
              <a:buSzPts val="900"/>
              <a:buNone/>
              <a:defRPr sz="900"/>
            </a:lvl9pPr>
          </a:lstStyle>
          <a:p>
            <a:endParaRPr/>
          </a:p>
        </p:txBody>
      </p:sp>
      <p:sp>
        <p:nvSpPr>
          <p:cNvPr id="58" name="Google Shape;58;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5"/>
          <p:cNvSpPr>
            <a:spLocks noGrp="1"/>
          </p:cNvSpPr>
          <p:nvPr>
            <p:ph type="pic" idx="2"/>
          </p:nvPr>
        </p:nvSpPr>
        <p:spPr>
          <a:xfrm>
            <a:off x="1792288" y="612775"/>
            <a:ext cx="5486400" cy="4114800"/>
          </a:xfrm>
          <a:prstGeom prst="rect">
            <a:avLst/>
          </a:prstGeom>
          <a:noFill/>
          <a:ln>
            <a:noFill/>
          </a:ln>
        </p:spPr>
      </p:sp>
      <p:sp>
        <p:nvSpPr>
          <p:cNvPr id="64" name="Google Shape;64;p2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lt1"/>
              </a:buClr>
              <a:buSzPts val="1400"/>
              <a:buNone/>
              <a:defRPr sz="1400"/>
            </a:lvl1pPr>
            <a:lvl2pPr marL="914400" lvl="1" indent="-228600" algn="l">
              <a:lnSpc>
                <a:spcPct val="100000"/>
              </a:lnSpc>
              <a:spcBef>
                <a:spcPts val="240"/>
              </a:spcBef>
              <a:spcAft>
                <a:spcPts val="0"/>
              </a:spcAft>
              <a:buClr>
                <a:schemeClr val="lt1"/>
              </a:buClr>
              <a:buSzPts val="1200"/>
              <a:buNone/>
              <a:defRPr sz="1200"/>
            </a:lvl2pPr>
            <a:lvl3pPr marL="1371600" lvl="2" indent="-228600" algn="l">
              <a:lnSpc>
                <a:spcPct val="100000"/>
              </a:lnSpc>
              <a:spcBef>
                <a:spcPts val="200"/>
              </a:spcBef>
              <a:spcAft>
                <a:spcPts val="0"/>
              </a:spcAft>
              <a:buClr>
                <a:schemeClr val="lt1"/>
              </a:buClr>
              <a:buSzPts val="1000"/>
              <a:buNone/>
              <a:defRPr sz="1000"/>
            </a:lvl3pPr>
            <a:lvl4pPr marL="1828800" lvl="3" indent="-228600" algn="l">
              <a:lnSpc>
                <a:spcPct val="100000"/>
              </a:lnSpc>
              <a:spcBef>
                <a:spcPts val="180"/>
              </a:spcBef>
              <a:spcAft>
                <a:spcPts val="0"/>
              </a:spcAft>
              <a:buClr>
                <a:schemeClr val="lt1"/>
              </a:buClr>
              <a:buSzPts val="900"/>
              <a:buNone/>
              <a:defRPr sz="900"/>
            </a:lvl4pPr>
            <a:lvl5pPr marL="2286000" lvl="4" indent="-228600" algn="l">
              <a:lnSpc>
                <a:spcPct val="100000"/>
              </a:lnSpc>
              <a:spcBef>
                <a:spcPts val="180"/>
              </a:spcBef>
              <a:spcAft>
                <a:spcPts val="0"/>
              </a:spcAft>
              <a:buClr>
                <a:schemeClr val="lt1"/>
              </a:buClr>
              <a:buSzPts val="900"/>
              <a:buNone/>
              <a:defRPr sz="900"/>
            </a:lvl5pPr>
            <a:lvl6pPr marL="2743200" lvl="5" indent="-228600" algn="l">
              <a:lnSpc>
                <a:spcPct val="100000"/>
              </a:lnSpc>
              <a:spcBef>
                <a:spcPts val="180"/>
              </a:spcBef>
              <a:spcAft>
                <a:spcPts val="0"/>
              </a:spcAft>
              <a:buClr>
                <a:schemeClr val="lt1"/>
              </a:buClr>
              <a:buSzPts val="900"/>
              <a:buNone/>
              <a:defRPr sz="900"/>
            </a:lvl6pPr>
            <a:lvl7pPr marL="3200400" lvl="6" indent="-228600" algn="l">
              <a:lnSpc>
                <a:spcPct val="100000"/>
              </a:lnSpc>
              <a:spcBef>
                <a:spcPts val="180"/>
              </a:spcBef>
              <a:spcAft>
                <a:spcPts val="0"/>
              </a:spcAft>
              <a:buClr>
                <a:schemeClr val="lt1"/>
              </a:buClr>
              <a:buSzPts val="900"/>
              <a:buNone/>
              <a:defRPr sz="900"/>
            </a:lvl7pPr>
            <a:lvl8pPr marL="3657600" lvl="7" indent="-228600" algn="l">
              <a:lnSpc>
                <a:spcPct val="100000"/>
              </a:lnSpc>
              <a:spcBef>
                <a:spcPts val="180"/>
              </a:spcBef>
              <a:spcAft>
                <a:spcPts val="0"/>
              </a:spcAft>
              <a:buClr>
                <a:schemeClr val="lt1"/>
              </a:buClr>
              <a:buSzPts val="900"/>
              <a:buNone/>
              <a:defRPr sz="900"/>
            </a:lvl8pPr>
            <a:lvl9pPr marL="4114800" lvl="8" indent="-228600" algn="l">
              <a:lnSpc>
                <a:spcPct val="100000"/>
              </a:lnSpc>
              <a:spcBef>
                <a:spcPts val="180"/>
              </a:spcBef>
              <a:spcAft>
                <a:spcPts val="0"/>
              </a:spcAft>
              <a:buClr>
                <a:schemeClr val="lt1"/>
              </a:buClr>
              <a:buSzPts val="900"/>
              <a:buNone/>
              <a:defRPr sz="900"/>
            </a:lvl9pPr>
          </a:lstStyle>
          <a:p>
            <a:endParaRPr/>
          </a:p>
        </p:txBody>
      </p:sp>
      <p:sp>
        <p:nvSpPr>
          <p:cNvPr id="65" name="Google Shape;65;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6"/>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lt1"/>
              </a:buClr>
              <a:buSzPts val="1800"/>
              <a:buChar char="•"/>
              <a:defRPr/>
            </a:lvl1pPr>
            <a:lvl2pPr marL="914400" lvl="1" indent="-342900" algn="l">
              <a:lnSpc>
                <a:spcPct val="100000"/>
              </a:lnSpc>
              <a:spcBef>
                <a:spcPts val="360"/>
              </a:spcBef>
              <a:spcAft>
                <a:spcPts val="0"/>
              </a:spcAft>
              <a:buClr>
                <a:schemeClr val="lt1"/>
              </a:buClr>
              <a:buSzPts val="1800"/>
              <a:buChar char="–"/>
              <a:defRPr/>
            </a:lvl2pPr>
            <a:lvl3pPr marL="1371600" lvl="2" indent="-342900" algn="l">
              <a:lnSpc>
                <a:spcPct val="100000"/>
              </a:lnSpc>
              <a:spcBef>
                <a:spcPts val="360"/>
              </a:spcBef>
              <a:spcAft>
                <a:spcPts val="0"/>
              </a:spcAft>
              <a:buClr>
                <a:schemeClr val="lt1"/>
              </a:buClr>
              <a:buSzPts val="1800"/>
              <a:buChar char="•"/>
              <a:defRPr/>
            </a:lvl3pPr>
            <a:lvl4pPr marL="1828800" lvl="3" indent="-342900" algn="l">
              <a:lnSpc>
                <a:spcPct val="100000"/>
              </a:lnSpc>
              <a:spcBef>
                <a:spcPts val="360"/>
              </a:spcBef>
              <a:spcAft>
                <a:spcPts val="0"/>
              </a:spcAft>
              <a:buClr>
                <a:schemeClr val="lt1"/>
              </a:buClr>
              <a:buSzPts val="1800"/>
              <a:buChar char="–"/>
              <a:defRPr/>
            </a:lvl4pPr>
            <a:lvl5pPr marL="2286000" lvl="4" indent="-342900" algn="l">
              <a:lnSpc>
                <a:spcPct val="100000"/>
              </a:lnSpc>
              <a:spcBef>
                <a:spcPts val="360"/>
              </a:spcBef>
              <a:spcAft>
                <a:spcPts val="0"/>
              </a:spcAft>
              <a:buClr>
                <a:schemeClr val="lt1"/>
              </a:buClr>
              <a:buSzPts val="180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71" name="Google Shape;71;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7"/>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7"/>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lt1"/>
              </a:buClr>
              <a:buSzPts val="1800"/>
              <a:buChar char="•"/>
              <a:defRPr/>
            </a:lvl1pPr>
            <a:lvl2pPr marL="914400" lvl="1" indent="-342900" algn="l">
              <a:lnSpc>
                <a:spcPct val="100000"/>
              </a:lnSpc>
              <a:spcBef>
                <a:spcPts val="360"/>
              </a:spcBef>
              <a:spcAft>
                <a:spcPts val="0"/>
              </a:spcAft>
              <a:buClr>
                <a:schemeClr val="lt1"/>
              </a:buClr>
              <a:buSzPts val="1800"/>
              <a:buChar char="–"/>
              <a:defRPr/>
            </a:lvl2pPr>
            <a:lvl3pPr marL="1371600" lvl="2" indent="-342900" algn="l">
              <a:lnSpc>
                <a:spcPct val="100000"/>
              </a:lnSpc>
              <a:spcBef>
                <a:spcPts val="360"/>
              </a:spcBef>
              <a:spcAft>
                <a:spcPts val="0"/>
              </a:spcAft>
              <a:buClr>
                <a:schemeClr val="lt1"/>
              </a:buClr>
              <a:buSzPts val="1800"/>
              <a:buChar char="•"/>
              <a:defRPr/>
            </a:lvl3pPr>
            <a:lvl4pPr marL="1828800" lvl="3" indent="-342900" algn="l">
              <a:lnSpc>
                <a:spcPct val="100000"/>
              </a:lnSpc>
              <a:spcBef>
                <a:spcPts val="360"/>
              </a:spcBef>
              <a:spcAft>
                <a:spcPts val="0"/>
              </a:spcAft>
              <a:buClr>
                <a:schemeClr val="lt1"/>
              </a:buClr>
              <a:buSzPts val="1800"/>
              <a:buChar char="–"/>
              <a:defRPr/>
            </a:lvl4pPr>
            <a:lvl5pPr marL="2286000" lvl="4" indent="-342900" algn="l">
              <a:lnSpc>
                <a:spcPct val="100000"/>
              </a:lnSpc>
              <a:spcBef>
                <a:spcPts val="360"/>
              </a:spcBef>
              <a:spcAft>
                <a:spcPts val="0"/>
              </a:spcAft>
              <a:buClr>
                <a:schemeClr val="lt1"/>
              </a:buClr>
              <a:buSzPts val="180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77" name="Google Shape;77;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5779C7"/>
            </a:gs>
            <a:gs pos="100000">
              <a:srgbClr val="002763"/>
            </a:gs>
          </a:gsLst>
          <a:path path="circle">
            <a:fillToRect l="50000" t="50000" r="50000" b="50000"/>
          </a:path>
          <a:tileRect/>
        </a:gradFill>
        <a:effectLst/>
      </p:bgPr>
    </p:bg>
    <p:spTree>
      <p:nvGrpSpPr>
        <p:cNvPr id="1" name="Shape 5"/>
        <p:cNvGrpSpPr/>
        <p:nvPr/>
      </p:nvGrpSpPr>
      <p:grpSpPr>
        <a:xfrm>
          <a:off x="0" y="0"/>
          <a:ext cx="0" cy="0"/>
          <a:chOff x="0" y="0"/>
          <a:chExt cx="0" cy="0"/>
        </a:xfrm>
      </p:grpSpPr>
      <p:sp>
        <p:nvSpPr>
          <p:cNvPr id="6" name="Google Shape;6;p1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lt1"/>
              </a:buClr>
              <a:buSzPts val="3200"/>
              <a:buFont typeface="Arial"/>
              <a:buChar char="•"/>
              <a:defRPr sz="3200" b="0" i="0" u="none" strike="noStrike" cap="none">
                <a:solidFill>
                  <a:schemeClr val="lt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9pPr>
          </a:lstStyle>
          <a:p>
            <a:endParaRPr/>
          </a:p>
        </p:txBody>
      </p:sp>
      <p:sp>
        <p:nvSpPr>
          <p:cNvPr id="8" name="Google Shape;8;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9pPr>
          </a:lstStyle>
          <a:p>
            <a:endParaRPr/>
          </a:p>
        </p:txBody>
      </p:sp>
      <p:sp>
        <p:nvSpPr>
          <p:cNvPr id="9" name="Google Shape;9;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9pPr>
          </a:lstStyle>
          <a:p>
            <a:endParaRPr/>
          </a:p>
        </p:txBody>
      </p:sp>
      <p:sp>
        <p:nvSpPr>
          <p:cNvPr id="10" name="Google Shape;10;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jpg"/><Relationship Id="rId4" Type="http://schemas.openxmlformats.org/officeDocument/2006/relationships/image" Target="../media/image19.jp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google.com/goto?url=CAESdAHrOzAV3_sOVt2t4Zk65UpNxEa7jQNXCv2O1OJiwnBCUBteaQG0Owkie0P93mlA5k7bIV4DYqEV6dqao0RxhUYa49qhdPnuSnFGfVQ1RWZSXZ7vTM2GacJZXA8rg_5T0fESEKIYXJJulf2kA5A818hI9gZX"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2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
          <p:cNvPicPr preferRelativeResize="0"/>
          <p:nvPr/>
        </p:nvPicPr>
        <p:blipFill rotWithShape="1">
          <a:blip r:embed="rId3">
            <a:alphaModFix/>
          </a:blip>
          <a:srcRect/>
          <a:stretch/>
        </p:blipFill>
        <p:spPr>
          <a:xfrm>
            <a:off x="1697009" y="1068161"/>
            <a:ext cx="5527221" cy="3599089"/>
          </a:xfrm>
          <a:prstGeom prst="rect">
            <a:avLst/>
          </a:prstGeom>
          <a:noFill/>
          <a:ln>
            <a:noFill/>
          </a:ln>
        </p:spPr>
      </p:pic>
      <p:sp>
        <p:nvSpPr>
          <p:cNvPr id="85" name="Google Shape;85;p1"/>
          <p:cNvSpPr txBox="1">
            <a:spLocks noGrp="1"/>
          </p:cNvSpPr>
          <p:nvPr>
            <p:ph type="subTitle" idx="1"/>
          </p:nvPr>
        </p:nvSpPr>
        <p:spPr>
          <a:xfrm>
            <a:off x="1697009" y="5445224"/>
            <a:ext cx="5749982" cy="1544247"/>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lt1"/>
              </a:buClr>
              <a:buSzPts val="6600"/>
              <a:buNone/>
            </a:pPr>
            <a:r>
              <a:rPr lang="en-GB" sz="6600" b="1" dirty="0">
                <a:latin typeface="+mj-lt"/>
              </a:rPr>
              <a:t>Year 6</a:t>
            </a:r>
            <a:endParaRPr b="1" dirty="0">
              <a:latin typeface="+mj-lt"/>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931B2-8DB4-4B74-8711-478608E7D2CA}"/>
              </a:ext>
            </a:extLst>
          </p:cNvPr>
          <p:cNvSpPr>
            <a:spLocks noGrp="1"/>
          </p:cNvSpPr>
          <p:nvPr>
            <p:ph type="title"/>
          </p:nvPr>
        </p:nvSpPr>
        <p:spPr/>
        <p:txBody>
          <a:bodyPr>
            <a:normAutofit/>
          </a:bodyPr>
          <a:lstStyle/>
          <a:p>
            <a:r>
              <a:rPr lang="en-GB" sz="4800" b="1" dirty="0">
                <a:latin typeface="+mj-lt"/>
              </a:rPr>
              <a:t>Welcome to Year 6</a:t>
            </a:r>
          </a:p>
        </p:txBody>
      </p:sp>
      <p:sp>
        <p:nvSpPr>
          <p:cNvPr id="3" name="Text Placeholder 2">
            <a:extLst>
              <a:ext uri="{FF2B5EF4-FFF2-40B4-BE49-F238E27FC236}">
                <a16:creationId xmlns:a16="http://schemas.microsoft.com/office/drawing/2014/main" id="{50779C15-0B91-499B-8607-D9271951DCB7}"/>
              </a:ext>
            </a:extLst>
          </p:cNvPr>
          <p:cNvSpPr>
            <a:spLocks noGrp="1"/>
          </p:cNvSpPr>
          <p:nvPr>
            <p:ph type="body" idx="1"/>
          </p:nvPr>
        </p:nvSpPr>
        <p:spPr>
          <a:xfrm>
            <a:off x="457200" y="1619250"/>
            <a:ext cx="8229600" cy="4525963"/>
          </a:xfrm>
        </p:spPr>
        <p:txBody>
          <a:bodyPr/>
          <a:lstStyle/>
          <a:p>
            <a:pPr marL="114300" indent="0">
              <a:buNone/>
            </a:pPr>
            <a:r>
              <a:rPr lang="en-GB" dirty="0">
                <a:latin typeface="+mj-lt"/>
              </a:rPr>
              <a:t>Year 6 is a fantastic and emotional year. It involves exciting trips and lots of hard work. Ultimately, it is about preparing your child for secondary school and looking back on fond memories at St. Matthew’s.</a:t>
            </a:r>
          </a:p>
          <a:p>
            <a:endParaRPr lang="en-GB" dirty="0">
              <a:latin typeface="+mj-lt"/>
            </a:endParaRPr>
          </a:p>
          <a:p>
            <a:endParaRPr lang="en-GB" dirty="0"/>
          </a:p>
        </p:txBody>
      </p:sp>
      <p:pic>
        <p:nvPicPr>
          <p:cNvPr id="1026" name="Picture 2" descr="St Matthew's Catholic Primary School">
            <a:extLst>
              <a:ext uri="{FF2B5EF4-FFF2-40B4-BE49-F238E27FC236}">
                <a16:creationId xmlns:a16="http://schemas.microsoft.com/office/drawing/2014/main" id="{E5B0437D-A20F-479D-9C3F-6A1C817BB6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28640" y="4314825"/>
            <a:ext cx="2104903" cy="2109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3339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lt1"/>
              </a:buClr>
              <a:buSzPts val="4400"/>
              <a:buFont typeface="Calibri"/>
              <a:buNone/>
            </a:pPr>
            <a:r>
              <a:rPr lang="en-GB" b="1" u="sng" dirty="0">
                <a:solidFill>
                  <a:schemeClr val="bg1"/>
                </a:solidFill>
                <a:latin typeface="+mj-lt"/>
              </a:rPr>
              <a:t>Staff</a:t>
            </a:r>
            <a:endParaRPr dirty="0">
              <a:solidFill>
                <a:schemeClr val="bg1"/>
              </a:solidFill>
              <a:latin typeface="+mj-lt"/>
            </a:endParaRPr>
          </a:p>
        </p:txBody>
      </p:sp>
      <p:sp>
        <p:nvSpPr>
          <p:cNvPr id="91" name="Google Shape;91;p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fontScale="92500"/>
          </a:bodyPr>
          <a:lstStyle/>
          <a:p>
            <a:pPr marL="342900" lvl="0" indent="-342900" algn="l" rtl="0">
              <a:lnSpc>
                <a:spcPct val="100000"/>
              </a:lnSpc>
              <a:spcBef>
                <a:spcPts val="0"/>
              </a:spcBef>
              <a:spcAft>
                <a:spcPts val="0"/>
              </a:spcAft>
              <a:buClr>
                <a:srgbClr val="FFC000"/>
              </a:buClr>
              <a:buSzPts val="3200"/>
              <a:buChar char="•"/>
            </a:pPr>
            <a:r>
              <a:rPr lang="en-GB" b="1" dirty="0">
                <a:solidFill>
                  <a:schemeClr val="bg1"/>
                </a:solidFill>
                <a:latin typeface="+mj-lt"/>
              </a:rPr>
              <a:t>Teachers</a:t>
            </a:r>
            <a:r>
              <a:rPr lang="en-GB" dirty="0">
                <a:solidFill>
                  <a:schemeClr val="bg1"/>
                </a:solidFill>
                <a:latin typeface="+mj-lt"/>
              </a:rPr>
              <a:t> – 6 Chestnut – Miss Sweeney</a:t>
            </a:r>
          </a:p>
          <a:p>
            <a:pPr marL="0" lvl="0" indent="0" algn="l" rtl="0">
              <a:lnSpc>
                <a:spcPct val="100000"/>
              </a:lnSpc>
              <a:spcBef>
                <a:spcPts val="0"/>
              </a:spcBef>
              <a:spcAft>
                <a:spcPts val="0"/>
              </a:spcAft>
              <a:buClr>
                <a:srgbClr val="FFC000"/>
              </a:buClr>
              <a:buSzPts val="3200"/>
              <a:buNone/>
            </a:pPr>
            <a:r>
              <a:rPr lang="en-GB" dirty="0">
                <a:solidFill>
                  <a:schemeClr val="bg1"/>
                </a:solidFill>
                <a:latin typeface="+mj-lt"/>
              </a:rPr>
              <a:t> 6 Sycamore – Mr. White</a:t>
            </a:r>
          </a:p>
          <a:p>
            <a:pPr indent="-457200">
              <a:spcBef>
                <a:spcPts val="0"/>
              </a:spcBef>
              <a:buClr>
                <a:srgbClr val="FFC000"/>
              </a:buClr>
              <a:buSzPts val="3200"/>
            </a:pPr>
            <a:r>
              <a:rPr lang="en-GB" b="1" dirty="0">
                <a:solidFill>
                  <a:schemeClr val="bg1"/>
                </a:solidFill>
                <a:latin typeface="+mj-lt"/>
              </a:rPr>
              <a:t>Trainee Teachers </a:t>
            </a:r>
            <a:r>
              <a:rPr lang="en-GB" dirty="0">
                <a:solidFill>
                  <a:schemeClr val="bg1"/>
                </a:solidFill>
                <a:latin typeface="+mj-lt"/>
              </a:rPr>
              <a:t>– Miss Thomas, Mr Bland</a:t>
            </a:r>
          </a:p>
          <a:p>
            <a:pPr indent="-457200">
              <a:spcBef>
                <a:spcPts val="0"/>
              </a:spcBef>
              <a:buClr>
                <a:srgbClr val="FFC000"/>
              </a:buClr>
              <a:buSzPts val="3200"/>
            </a:pPr>
            <a:r>
              <a:rPr lang="en-GB" b="1" dirty="0">
                <a:solidFill>
                  <a:schemeClr val="bg1"/>
                </a:solidFill>
                <a:latin typeface="+mj-lt"/>
              </a:rPr>
              <a:t>Support staff </a:t>
            </a:r>
            <a:r>
              <a:rPr lang="en-GB" dirty="0">
                <a:solidFill>
                  <a:schemeClr val="bg1"/>
                </a:solidFill>
                <a:latin typeface="+mj-lt"/>
              </a:rPr>
              <a:t>– Miss Shipley</a:t>
            </a:r>
          </a:p>
          <a:p>
            <a:pPr marL="342900" lvl="0" indent="-342900" algn="l" rtl="0">
              <a:lnSpc>
                <a:spcPct val="100000"/>
              </a:lnSpc>
              <a:spcBef>
                <a:spcPts val="0"/>
              </a:spcBef>
              <a:spcAft>
                <a:spcPts val="0"/>
              </a:spcAft>
              <a:buClr>
                <a:srgbClr val="FFC000"/>
              </a:buClr>
              <a:buSzPts val="3200"/>
              <a:buChar char="•"/>
            </a:pPr>
            <a:r>
              <a:rPr lang="en-GB" b="1" dirty="0">
                <a:solidFill>
                  <a:schemeClr val="bg1"/>
                </a:solidFill>
                <a:latin typeface="+mj-lt"/>
              </a:rPr>
              <a:t>Head teacher </a:t>
            </a:r>
            <a:r>
              <a:rPr lang="en-GB" dirty="0">
                <a:solidFill>
                  <a:schemeClr val="bg1"/>
                </a:solidFill>
                <a:latin typeface="+mj-lt"/>
              </a:rPr>
              <a:t>– Mrs. Sime</a:t>
            </a:r>
            <a:endParaRPr dirty="0">
              <a:solidFill>
                <a:schemeClr val="bg1"/>
              </a:solidFill>
              <a:latin typeface="+mj-lt"/>
            </a:endParaRPr>
          </a:p>
          <a:p>
            <a:pPr marL="342900" lvl="0" indent="-342900" algn="l" rtl="0">
              <a:lnSpc>
                <a:spcPct val="100000"/>
              </a:lnSpc>
              <a:spcBef>
                <a:spcPts val="544"/>
              </a:spcBef>
              <a:spcAft>
                <a:spcPts val="0"/>
              </a:spcAft>
              <a:buClr>
                <a:schemeClr val="lt1"/>
              </a:buClr>
              <a:buSzPts val="3200"/>
              <a:buChar char="•"/>
            </a:pPr>
            <a:r>
              <a:rPr lang="en-GB" b="1" dirty="0">
                <a:solidFill>
                  <a:schemeClr val="bg1"/>
                </a:solidFill>
                <a:latin typeface="+mj-lt"/>
              </a:rPr>
              <a:t>Deputy Heads </a:t>
            </a:r>
            <a:r>
              <a:rPr lang="en-GB" dirty="0">
                <a:solidFill>
                  <a:schemeClr val="bg1"/>
                </a:solidFill>
                <a:latin typeface="+mj-lt"/>
              </a:rPr>
              <a:t>–Mr Edwards and Mrs Evans</a:t>
            </a:r>
          </a:p>
          <a:p>
            <a:pPr marL="342900" lvl="0" indent="-342900" algn="l" rtl="0">
              <a:lnSpc>
                <a:spcPct val="100000"/>
              </a:lnSpc>
              <a:spcBef>
                <a:spcPts val="544"/>
              </a:spcBef>
              <a:spcAft>
                <a:spcPts val="0"/>
              </a:spcAft>
              <a:buClr>
                <a:schemeClr val="lt1"/>
              </a:buClr>
              <a:buSzPts val="3200"/>
              <a:buChar char="•"/>
            </a:pPr>
            <a:r>
              <a:rPr lang="en-GB" b="1" dirty="0">
                <a:solidFill>
                  <a:schemeClr val="bg1"/>
                </a:solidFill>
                <a:latin typeface="+mj-lt"/>
              </a:rPr>
              <a:t>Inclusion Manager - </a:t>
            </a:r>
            <a:r>
              <a:rPr lang="en-GB" dirty="0">
                <a:solidFill>
                  <a:schemeClr val="bg1"/>
                </a:solidFill>
                <a:latin typeface="+mj-lt"/>
              </a:rPr>
              <a:t>Mrs </a:t>
            </a:r>
            <a:r>
              <a:rPr lang="en-GB" dirty="0" err="1">
                <a:solidFill>
                  <a:schemeClr val="bg1"/>
                </a:solidFill>
                <a:latin typeface="+mj-lt"/>
              </a:rPr>
              <a:t>Mosaid</a:t>
            </a:r>
            <a:endParaRPr dirty="0">
              <a:solidFill>
                <a:schemeClr val="bg1"/>
              </a:solidFill>
              <a:latin typeface="+mj-lt"/>
            </a:endParaRPr>
          </a:p>
          <a:p>
            <a:pPr marL="342900" lvl="0" indent="-342900" algn="l" rtl="0">
              <a:lnSpc>
                <a:spcPct val="100000"/>
              </a:lnSpc>
              <a:spcBef>
                <a:spcPts val="544"/>
              </a:spcBef>
              <a:spcAft>
                <a:spcPts val="0"/>
              </a:spcAft>
              <a:buClr>
                <a:schemeClr val="lt1"/>
              </a:buClr>
              <a:buSzPts val="3200"/>
              <a:buChar char="•"/>
            </a:pPr>
            <a:r>
              <a:rPr lang="en-GB" b="1" dirty="0">
                <a:solidFill>
                  <a:schemeClr val="bg1"/>
                </a:solidFill>
                <a:latin typeface="+mj-lt"/>
              </a:rPr>
              <a:t>Office Staff -  </a:t>
            </a:r>
            <a:r>
              <a:rPr lang="en-GB" dirty="0">
                <a:solidFill>
                  <a:schemeClr val="bg1"/>
                </a:solidFill>
                <a:latin typeface="+mj-lt"/>
              </a:rPr>
              <a:t>Mrs </a:t>
            </a:r>
            <a:r>
              <a:rPr lang="en-GB" dirty="0" err="1">
                <a:solidFill>
                  <a:schemeClr val="bg1"/>
                </a:solidFill>
                <a:latin typeface="+mj-lt"/>
              </a:rPr>
              <a:t>Tippey</a:t>
            </a:r>
            <a:r>
              <a:rPr lang="en-GB" dirty="0">
                <a:solidFill>
                  <a:schemeClr val="bg1"/>
                </a:solidFill>
                <a:latin typeface="+mj-lt"/>
              </a:rPr>
              <a:t>, Miss Joshi</a:t>
            </a:r>
            <a:endParaRPr dirty="0">
              <a:solidFill>
                <a:schemeClr val="bg1"/>
              </a:solidFill>
              <a:latin typeface="+mj-lt"/>
            </a:endParaRPr>
          </a:p>
        </p:txBody>
      </p:sp>
      <p:pic>
        <p:nvPicPr>
          <p:cNvPr id="3" name="Picture 2">
            <a:extLst>
              <a:ext uri="{FF2B5EF4-FFF2-40B4-BE49-F238E27FC236}">
                <a16:creationId xmlns:a16="http://schemas.microsoft.com/office/drawing/2014/main" id="{AD774CD0-D006-4FD7-89A2-7FC14A334543}"/>
              </a:ext>
            </a:extLst>
          </p:cNvPr>
          <p:cNvPicPr>
            <a:picLocks noChangeAspect="1"/>
          </p:cNvPicPr>
          <p:nvPr/>
        </p:nvPicPr>
        <p:blipFill>
          <a:blip r:embed="rId3"/>
          <a:stretch>
            <a:fillRect/>
          </a:stretch>
        </p:blipFill>
        <p:spPr>
          <a:xfrm>
            <a:off x="7620000" y="150046"/>
            <a:ext cx="1366336" cy="1315163"/>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lt1"/>
              </a:buClr>
              <a:buSzPts val="4400"/>
              <a:buFont typeface="Calibri"/>
              <a:buNone/>
            </a:pPr>
            <a:r>
              <a:rPr lang="en-GB" b="1" u="sng" dirty="0">
                <a:latin typeface="+mj-lt"/>
              </a:rPr>
              <a:t>School Times</a:t>
            </a:r>
            <a:endParaRPr dirty="0">
              <a:latin typeface="+mj-lt"/>
            </a:endParaRPr>
          </a:p>
        </p:txBody>
      </p:sp>
      <p:sp>
        <p:nvSpPr>
          <p:cNvPr id="97" name="Google Shape;97;p3"/>
          <p:cNvSpPr txBox="1">
            <a:spLocks noGrp="1"/>
          </p:cNvSpPr>
          <p:nvPr>
            <p:ph type="body" idx="1"/>
          </p:nvPr>
        </p:nvSpPr>
        <p:spPr>
          <a:xfrm>
            <a:off x="457200" y="1600200"/>
            <a:ext cx="8229600" cy="5069160"/>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Clr>
                <a:schemeClr val="lt1"/>
              </a:buClr>
              <a:buSzPts val="3200"/>
              <a:buChar char="•"/>
            </a:pPr>
            <a:r>
              <a:rPr lang="en-GB" sz="3600" b="1" i="1" dirty="0">
                <a:latin typeface="+mj-lt"/>
              </a:rPr>
              <a:t>8:45 </a:t>
            </a:r>
            <a:r>
              <a:rPr lang="en-GB" sz="3600" b="1" dirty="0">
                <a:latin typeface="+mj-lt"/>
              </a:rPr>
              <a:t>– Year 6 will enter school</a:t>
            </a:r>
            <a:endParaRPr sz="3600" b="1" dirty="0">
              <a:latin typeface="+mj-lt"/>
            </a:endParaRPr>
          </a:p>
          <a:p>
            <a:pPr marL="342900" lvl="0" indent="-342900" algn="l" rtl="0">
              <a:lnSpc>
                <a:spcPct val="100000"/>
              </a:lnSpc>
              <a:spcBef>
                <a:spcPts val="592"/>
              </a:spcBef>
              <a:spcAft>
                <a:spcPts val="0"/>
              </a:spcAft>
              <a:buClr>
                <a:schemeClr val="lt1"/>
              </a:buClr>
              <a:buSzPts val="3200"/>
              <a:buChar char="•"/>
            </a:pPr>
            <a:r>
              <a:rPr lang="en-GB" sz="3600" b="1" i="1" dirty="0">
                <a:latin typeface="+mj-lt"/>
              </a:rPr>
              <a:t>8:45-8:55 </a:t>
            </a:r>
            <a:r>
              <a:rPr lang="en-GB" sz="3600" b="1" dirty="0">
                <a:latin typeface="+mj-lt"/>
              </a:rPr>
              <a:t>– Registration</a:t>
            </a:r>
            <a:endParaRPr sz="3600" b="1" dirty="0">
              <a:latin typeface="+mj-lt"/>
            </a:endParaRPr>
          </a:p>
          <a:p>
            <a:pPr marL="342900" lvl="0" indent="-342900" algn="l" rtl="0">
              <a:lnSpc>
                <a:spcPct val="100000"/>
              </a:lnSpc>
              <a:spcBef>
                <a:spcPts val="592"/>
              </a:spcBef>
              <a:spcAft>
                <a:spcPts val="0"/>
              </a:spcAft>
              <a:buClr>
                <a:schemeClr val="lt1"/>
              </a:buClr>
              <a:buSzPts val="3200"/>
              <a:buChar char="•"/>
            </a:pPr>
            <a:r>
              <a:rPr lang="en-GB" sz="3600" b="1" dirty="0">
                <a:latin typeface="+mj-lt"/>
              </a:rPr>
              <a:t> 10. 45 – 11.00 – Playtime</a:t>
            </a:r>
            <a:endParaRPr sz="3600" b="1" dirty="0">
              <a:latin typeface="+mj-lt"/>
            </a:endParaRPr>
          </a:p>
          <a:p>
            <a:pPr marL="342900" lvl="0" indent="-342900" algn="l" rtl="0">
              <a:lnSpc>
                <a:spcPct val="100000"/>
              </a:lnSpc>
              <a:spcBef>
                <a:spcPts val="592"/>
              </a:spcBef>
              <a:spcAft>
                <a:spcPts val="0"/>
              </a:spcAft>
              <a:buClr>
                <a:schemeClr val="lt1"/>
              </a:buClr>
              <a:buSzPts val="3200"/>
              <a:buChar char="•"/>
            </a:pPr>
            <a:r>
              <a:rPr lang="en-GB" sz="3600" b="1" i="1" dirty="0">
                <a:latin typeface="+mj-lt"/>
              </a:rPr>
              <a:t> 12.00</a:t>
            </a:r>
            <a:r>
              <a:rPr lang="en-GB" sz="3600" b="1" dirty="0">
                <a:latin typeface="+mj-lt"/>
              </a:rPr>
              <a:t>–1pm Lunch time </a:t>
            </a:r>
            <a:endParaRPr sz="3600" b="1" dirty="0">
              <a:latin typeface="+mj-lt"/>
            </a:endParaRPr>
          </a:p>
          <a:p>
            <a:pPr marL="342900" lvl="0" indent="-342900" algn="l" rtl="0">
              <a:lnSpc>
                <a:spcPct val="100000"/>
              </a:lnSpc>
              <a:spcBef>
                <a:spcPts val="592"/>
              </a:spcBef>
              <a:spcAft>
                <a:spcPts val="0"/>
              </a:spcAft>
              <a:buClr>
                <a:schemeClr val="lt1"/>
              </a:buClr>
              <a:buSzPts val="3200"/>
              <a:buChar char="•"/>
            </a:pPr>
            <a:r>
              <a:rPr lang="en-GB" sz="3600" b="1" dirty="0" err="1">
                <a:latin typeface="+mj-lt"/>
              </a:rPr>
              <a:t>Hometime</a:t>
            </a:r>
            <a:r>
              <a:rPr lang="en-GB" sz="3600" b="1" dirty="0">
                <a:latin typeface="+mj-lt"/>
              </a:rPr>
              <a:t> – 3.15pm</a:t>
            </a:r>
            <a:endParaRPr sz="3600" b="1" dirty="0">
              <a:latin typeface="+mj-lt"/>
            </a:endParaRPr>
          </a:p>
          <a:p>
            <a:pPr marL="342900" lvl="0" indent="-154940" algn="l" rtl="0">
              <a:lnSpc>
                <a:spcPct val="100000"/>
              </a:lnSpc>
              <a:spcBef>
                <a:spcPts val="592"/>
              </a:spcBef>
              <a:spcAft>
                <a:spcPts val="0"/>
              </a:spcAft>
              <a:buClr>
                <a:schemeClr val="lt1"/>
              </a:buClr>
              <a:buSzPts val="3200"/>
              <a:buNone/>
            </a:pPr>
            <a:endParaRPr dirty="0"/>
          </a:p>
        </p:txBody>
      </p:sp>
      <p:pic>
        <p:nvPicPr>
          <p:cNvPr id="98" name="Google Shape;98;p3"/>
          <p:cNvPicPr preferRelativeResize="0"/>
          <p:nvPr/>
        </p:nvPicPr>
        <p:blipFill rotWithShape="1">
          <a:blip r:embed="rId3">
            <a:alphaModFix/>
          </a:blip>
          <a:srcRect/>
          <a:stretch/>
        </p:blipFill>
        <p:spPr>
          <a:xfrm>
            <a:off x="6671351" y="4565251"/>
            <a:ext cx="1734437" cy="1726728"/>
          </a:xfrm>
          <a:prstGeom prst="rect">
            <a:avLst/>
          </a:prstGeom>
          <a:noFill/>
          <a:ln>
            <a:noFill/>
          </a:ln>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4"/>
          <p:cNvSpPr txBox="1">
            <a:spLocks noGrp="1"/>
          </p:cNvSpPr>
          <p:nvPr>
            <p:ph type="body" idx="1"/>
          </p:nvPr>
        </p:nvSpPr>
        <p:spPr>
          <a:xfrm>
            <a:off x="467544" y="476672"/>
            <a:ext cx="8229600" cy="5184576"/>
          </a:xfrm>
          <a:prstGeom prst="rect">
            <a:avLst/>
          </a:prstGeom>
          <a:noFill/>
          <a:ln>
            <a:noFill/>
          </a:ln>
        </p:spPr>
        <p:txBody>
          <a:bodyPr spcFirstLastPara="1" wrap="square" lIns="91425" tIns="45700" rIns="91425" bIns="45700" anchor="t" anchorCtr="0">
            <a:normAutofit fontScale="47500" lnSpcReduction="20000"/>
          </a:bodyPr>
          <a:lstStyle/>
          <a:p>
            <a:pPr marL="0" lvl="0" indent="0" algn="ctr" rtl="0">
              <a:lnSpc>
                <a:spcPct val="100000"/>
              </a:lnSpc>
              <a:spcBef>
                <a:spcPts val="0"/>
              </a:spcBef>
              <a:spcAft>
                <a:spcPts val="0"/>
              </a:spcAft>
              <a:buClr>
                <a:schemeClr val="lt1"/>
              </a:buClr>
              <a:buSzPts val="3200"/>
              <a:buNone/>
            </a:pPr>
            <a:r>
              <a:rPr lang="en-GB" sz="6400" b="1" dirty="0">
                <a:latin typeface="+mj-lt"/>
              </a:rPr>
              <a:t>Attendance</a:t>
            </a:r>
          </a:p>
          <a:p>
            <a:pPr marL="0" lvl="0" indent="0" algn="ctr" rtl="0">
              <a:lnSpc>
                <a:spcPct val="100000"/>
              </a:lnSpc>
              <a:spcBef>
                <a:spcPts val="0"/>
              </a:spcBef>
              <a:spcAft>
                <a:spcPts val="0"/>
              </a:spcAft>
              <a:buClr>
                <a:schemeClr val="lt1"/>
              </a:buClr>
              <a:buSzPts val="3200"/>
              <a:buNone/>
            </a:pPr>
            <a:r>
              <a:rPr lang="en-GB" sz="6400" b="1" dirty="0">
                <a:latin typeface="Letter-join Air Plus 40" panose="02000805000000020003" pitchFamily="50" charset="0"/>
              </a:rPr>
              <a:t> </a:t>
            </a:r>
          </a:p>
          <a:p>
            <a:pPr marL="0" lvl="0" indent="0" algn="l" rtl="0">
              <a:lnSpc>
                <a:spcPct val="100000"/>
              </a:lnSpc>
              <a:spcBef>
                <a:spcPts val="0"/>
              </a:spcBef>
              <a:spcAft>
                <a:spcPts val="0"/>
              </a:spcAft>
              <a:buClr>
                <a:schemeClr val="lt1"/>
              </a:buClr>
              <a:buSzPts val="3200"/>
              <a:buNone/>
            </a:pPr>
            <a:r>
              <a:rPr lang="en-GB" b="0" i="0" dirty="0">
                <a:solidFill>
                  <a:schemeClr val="bg1"/>
                </a:solidFill>
                <a:effectLst/>
                <a:latin typeface="+mj-lt"/>
              </a:rPr>
              <a:t>We recognises the clear link between the attendance and achievement of pupils. Our aim is to encourage the highest possible levels of attendance and punctuality for pupils to support learning and development.</a:t>
            </a:r>
          </a:p>
          <a:p>
            <a:pPr marL="114300" indent="0" algn="l">
              <a:buNone/>
            </a:pPr>
            <a:endParaRPr lang="en-GB" dirty="0">
              <a:solidFill>
                <a:schemeClr val="bg1"/>
              </a:solidFill>
              <a:latin typeface="+mj-lt"/>
            </a:endParaRPr>
          </a:p>
          <a:p>
            <a:pPr marL="114300" indent="0" algn="l">
              <a:buNone/>
            </a:pPr>
            <a:r>
              <a:rPr lang="en-GB" b="0" i="0" dirty="0">
                <a:solidFill>
                  <a:schemeClr val="bg1"/>
                </a:solidFill>
                <a:effectLst/>
                <a:latin typeface="+mj-lt"/>
              </a:rPr>
              <a:t>The importance of attendance and punctuality is underpinned by an awareness of safeguarding issues. It is important to see our children every day and provide an educationally safe and secure environment.</a:t>
            </a:r>
          </a:p>
          <a:p>
            <a:pPr algn="l"/>
            <a:endParaRPr lang="en-GB" b="0" i="0" dirty="0">
              <a:solidFill>
                <a:schemeClr val="bg1"/>
              </a:solidFill>
              <a:effectLst/>
              <a:latin typeface="+mj-lt"/>
            </a:endParaRPr>
          </a:p>
          <a:p>
            <a:pPr marL="114300" indent="0" algn="l">
              <a:buNone/>
            </a:pPr>
            <a:r>
              <a:rPr lang="en-GB" b="0" i="0" dirty="0">
                <a:solidFill>
                  <a:schemeClr val="bg1"/>
                </a:solidFill>
                <a:effectLst/>
                <a:latin typeface="+mj-lt"/>
              </a:rPr>
              <a:t>To gain the greatest benefit from their education it is vital that all pupils attend regularly and on time. Pupils should aim to attend every day that the school is open. We set a target for </a:t>
            </a:r>
            <a:r>
              <a:rPr lang="en-GB" b="1" i="0" dirty="0">
                <a:solidFill>
                  <a:schemeClr val="bg1"/>
                </a:solidFill>
                <a:effectLst/>
                <a:latin typeface="+mj-lt"/>
              </a:rPr>
              <a:t>all pupils to aim for 100% attendance</a:t>
            </a:r>
            <a:r>
              <a:rPr lang="en-GB" b="0" i="0" dirty="0">
                <a:solidFill>
                  <a:schemeClr val="bg1"/>
                </a:solidFill>
                <a:effectLst/>
                <a:latin typeface="+mj-lt"/>
              </a:rPr>
              <a:t> with the expectation all pupils achieve at least 97%. </a:t>
            </a:r>
          </a:p>
          <a:p>
            <a:pPr marL="114300" indent="0" algn="l">
              <a:buNone/>
            </a:pPr>
            <a:endParaRPr lang="en-GB" b="1" i="1" dirty="0">
              <a:solidFill>
                <a:schemeClr val="bg1"/>
              </a:solidFill>
              <a:effectLst/>
              <a:latin typeface="+mj-lt"/>
            </a:endParaRPr>
          </a:p>
          <a:p>
            <a:pPr marL="114300" indent="0" algn="l">
              <a:buNone/>
            </a:pPr>
            <a:r>
              <a:rPr lang="en-GB" b="1" i="1" dirty="0">
                <a:solidFill>
                  <a:schemeClr val="bg1"/>
                </a:solidFill>
                <a:effectLst/>
                <a:latin typeface="+mj-lt"/>
              </a:rPr>
              <a:t>As a school we define regular attendance as 97% or above. Children with attendance of  90% below are classed as persistently absent and are monitored closely</a:t>
            </a:r>
          </a:p>
          <a:p>
            <a:pPr marL="114300" indent="0" algn="l">
              <a:buNone/>
            </a:pPr>
            <a:endParaRPr lang="en-GB" b="1" i="1" dirty="0">
              <a:solidFill>
                <a:schemeClr val="bg1"/>
              </a:solidFill>
              <a:latin typeface="+mj-lt"/>
            </a:endParaRPr>
          </a:p>
          <a:p>
            <a:pPr marL="114300" indent="0" algn="l">
              <a:buNone/>
            </a:pPr>
            <a:r>
              <a:rPr lang="en-GB" b="1" i="1" dirty="0">
                <a:solidFill>
                  <a:schemeClr val="bg1"/>
                </a:solidFill>
                <a:effectLst/>
                <a:latin typeface="+mj-lt"/>
              </a:rPr>
              <a:t>No Holidays are authorised</a:t>
            </a:r>
            <a:endParaRPr lang="en-GB" b="0" i="0" dirty="0">
              <a:solidFill>
                <a:schemeClr val="bg1"/>
              </a:solidFill>
              <a:effectLst/>
              <a:latin typeface="+mj-lt"/>
            </a:endParaRPr>
          </a:p>
          <a:p>
            <a:pPr marL="342900" lvl="0" indent="-342900" algn="l" rtl="0">
              <a:lnSpc>
                <a:spcPct val="100000"/>
              </a:lnSpc>
              <a:spcBef>
                <a:spcPts val="0"/>
              </a:spcBef>
              <a:spcAft>
                <a:spcPts val="0"/>
              </a:spcAft>
              <a:buClr>
                <a:schemeClr val="lt1"/>
              </a:buClr>
              <a:buSzPts val="3200"/>
              <a:buChar char="•"/>
            </a:pPr>
            <a:endParaRPr lang="en-GB" b="1" dirty="0">
              <a:latin typeface="Letter-join Air Plus 40" panose="02000805000000020003" pitchFamily="50" charset="0"/>
            </a:endParaRPr>
          </a:p>
        </p:txBody>
      </p:sp>
      <p:pic>
        <p:nvPicPr>
          <p:cNvPr id="3" name="Picture 2">
            <a:extLst>
              <a:ext uri="{FF2B5EF4-FFF2-40B4-BE49-F238E27FC236}">
                <a16:creationId xmlns:a16="http://schemas.microsoft.com/office/drawing/2014/main" id="{C728FC4A-E5EC-4311-BD12-450FF852E9E3}"/>
              </a:ext>
            </a:extLst>
          </p:cNvPr>
          <p:cNvPicPr>
            <a:picLocks noChangeAspect="1"/>
          </p:cNvPicPr>
          <p:nvPr/>
        </p:nvPicPr>
        <p:blipFill>
          <a:blip r:embed="rId3"/>
          <a:stretch>
            <a:fillRect/>
          </a:stretch>
        </p:blipFill>
        <p:spPr>
          <a:xfrm>
            <a:off x="3980631" y="5669207"/>
            <a:ext cx="1410519" cy="1061974"/>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D831A-C245-4DBD-A9FF-BFC2A9FBFABC}"/>
              </a:ext>
            </a:extLst>
          </p:cNvPr>
          <p:cNvSpPr>
            <a:spLocks noGrp="1"/>
          </p:cNvSpPr>
          <p:nvPr>
            <p:ph type="title"/>
          </p:nvPr>
        </p:nvSpPr>
        <p:spPr>
          <a:xfrm>
            <a:off x="457200" y="121812"/>
            <a:ext cx="8229600" cy="1143000"/>
          </a:xfrm>
        </p:spPr>
        <p:txBody>
          <a:bodyPr>
            <a:normAutofit/>
          </a:bodyPr>
          <a:lstStyle/>
          <a:p>
            <a:r>
              <a:rPr lang="en-GB" dirty="0">
                <a:latin typeface="+mj-lt"/>
              </a:rPr>
              <a:t>A message for our children…</a:t>
            </a:r>
          </a:p>
        </p:txBody>
      </p:sp>
      <p:pic>
        <p:nvPicPr>
          <p:cNvPr id="3" name="Picture 2">
            <a:extLst>
              <a:ext uri="{FF2B5EF4-FFF2-40B4-BE49-F238E27FC236}">
                <a16:creationId xmlns:a16="http://schemas.microsoft.com/office/drawing/2014/main" id="{1408E781-5BB6-4BA0-A0DA-F34699001F9F}"/>
              </a:ext>
            </a:extLst>
          </p:cNvPr>
          <p:cNvPicPr>
            <a:picLocks noChangeAspect="1"/>
          </p:cNvPicPr>
          <p:nvPr/>
        </p:nvPicPr>
        <p:blipFill>
          <a:blip r:embed="rId2"/>
          <a:stretch>
            <a:fillRect/>
          </a:stretch>
        </p:blipFill>
        <p:spPr>
          <a:xfrm>
            <a:off x="628153" y="962108"/>
            <a:ext cx="6854024" cy="5621254"/>
          </a:xfrm>
          <a:prstGeom prst="rect">
            <a:avLst/>
          </a:prstGeom>
        </p:spPr>
      </p:pic>
    </p:spTree>
    <p:extLst>
      <p:ext uri="{BB962C8B-B14F-4D97-AF65-F5344CB8AC3E}">
        <p14:creationId xmlns:p14="http://schemas.microsoft.com/office/powerpoint/2010/main" val="5326222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2AC5B-F995-4CB6-B6AA-88D1904DC802}"/>
              </a:ext>
            </a:extLst>
          </p:cNvPr>
          <p:cNvSpPr>
            <a:spLocks noGrp="1"/>
          </p:cNvSpPr>
          <p:nvPr>
            <p:ph type="title"/>
          </p:nvPr>
        </p:nvSpPr>
        <p:spPr/>
        <p:txBody>
          <a:bodyPr>
            <a:normAutofit/>
          </a:bodyPr>
          <a:lstStyle/>
          <a:p>
            <a:r>
              <a:rPr lang="en-GB" sz="6000" b="1" dirty="0">
                <a:latin typeface="+mj-lt"/>
              </a:rPr>
              <a:t>Medical</a:t>
            </a:r>
            <a:endParaRPr lang="en-GB" sz="6000" dirty="0">
              <a:latin typeface="+mj-lt"/>
            </a:endParaRPr>
          </a:p>
        </p:txBody>
      </p:sp>
      <p:sp>
        <p:nvSpPr>
          <p:cNvPr id="3" name="Text Placeholder 2">
            <a:extLst>
              <a:ext uri="{FF2B5EF4-FFF2-40B4-BE49-F238E27FC236}">
                <a16:creationId xmlns:a16="http://schemas.microsoft.com/office/drawing/2014/main" id="{9AA96EDB-3984-4FE8-B249-E9A840365AAD}"/>
              </a:ext>
            </a:extLst>
          </p:cNvPr>
          <p:cNvSpPr>
            <a:spLocks noGrp="1"/>
          </p:cNvSpPr>
          <p:nvPr>
            <p:ph type="body" idx="1"/>
          </p:nvPr>
        </p:nvSpPr>
        <p:spPr/>
        <p:txBody>
          <a:bodyPr>
            <a:normAutofit fontScale="92500" lnSpcReduction="20000"/>
          </a:bodyPr>
          <a:lstStyle/>
          <a:p>
            <a:pPr marL="342900" lvl="0" indent="-342900" algn="l" rtl="0">
              <a:lnSpc>
                <a:spcPct val="100000"/>
              </a:lnSpc>
              <a:spcBef>
                <a:spcPts val="640"/>
              </a:spcBef>
              <a:spcAft>
                <a:spcPts val="0"/>
              </a:spcAft>
              <a:buClr>
                <a:schemeClr val="lt1"/>
              </a:buClr>
              <a:buSzPts val="3200"/>
              <a:buChar char="•"/>
            </a:pPr>
            <a:r>
              <a:rPr lang="en-GB" b="1" dirty="0">
                <a:latin typeface="+mj-lt"/>
              </a:rPr>
              <a:t>Mrs Evans/Mrs Chamberlain can offer advice on medical plans.</a:t>
            </a:r>
          </a:p>
          <a:p>
            <a:pPr marL="0" lvl="0" indent="0" algn="l" rtl="0">
              <a:lnSpc>
                <a:spcPct val="100000"/>
              </a:lnSpc>
              <a:spcBef>
                <a:spcPts val="640"/>
              </a:spcBef>
              <a:spcAft>
                <a:spcPts val="0"/>
              </a:spcAft>
              <a:buClr>
                <a:schemeClr val="lt1"/>
              </a:buClr>
              <a:buSzPts val="3200"/>
              <a:buNone/>
            </a:pPr>
            <a:endParaRPr lang="en-GB" b="1" dirty="0">
              <a:latin typeface="+mj-lt"/>
            </a:endParaRPr>
          </a:p>
          <a:p>
            <a:pPr marL="342900" lvl="0" indent="-342900" algn="l" rtl="0">
              <a:lnSpc>
                <a:spcPct val="100000"/>
              </a:lnSpc>
              <a:spcBef>
                <a:spcPts val="640"/>
              </a:spcBef>
              <a:spcAft>
                <a:spcPts val="0"/>
              </a:spcAft>
              <a:buClr>
                <a:schemeClr val="lt1"/>
              </a:buClr>
              <a:buSzPts val="3200"/>
              <a:buChar char="•"/>
            </a:pPr>
            <a:r>
              <a:rPr lang="en-GB" b="1" dirty="0">
                <a:latin typeface="+mj-lt"/>
              </a:rPr>
              <a:t>Medicines can be administered in school, this must be organised at the school office.</a:t>
            </a:r>
          </a:p>
          <a:p>
            <a:pPr marL="342900" lvl="0" indent="-342900" algn="l" rtl="0">
              <a:lnSpc>
                <a:spcPct val="100000"/>
              </a:lnSpc>
              <a:spcBef>
                <a:spcPts val="640"/>
              </a:spcBef>
              <a:spcAft>
                <a:spcPts val="0"/>
              </a:spcAft>
              <a:buClr>
                <a:schemeClr val="lt1"/>
              </a:buClr>
              <a:buSzPts val="3200"/>
              <a:buChar char="•"/>
            </a:pPr>
            <a:endParaRPr lang="en-GB" b="1" dirty="0">
              <a:latin typeface="+mj-lt"/>
            </a:endParaRPr>
          </a:p>
          <a:p>
            <a:pPr marL="342900" lvl="0" indent="-342900" algn="l" rtl="0">
              <a:lnSpc>
                <a:spcPct val="100000"/>
              </a:lnSpc>
              <a:spcBef>
                <a:spcPts val="640"/>
              </a:spcBef>
              <a:spcAft>
                <a:spcPts val="0"/>
              </a:spcAft>
              <a:buClr>
                <a:schemeClr val="lt1"/>
              </a:buClr>
              <a:buSzPts val="3200"/>
              <a:buChar char="•"/>
            </a:pPr>
            <a:r>
              <a:rPr lang="en-GB" b="1" dirty="0">
                <a:latin typeface="+mj-lt"/>
              </a:rPr>
              <a:t>If a child has had First Aid in school you will receive notification. On occasions we may give a courtesy call home.</a:t>
            </a:r>
          </a:p>
          <a:p>
            <a:endParaRPr lang="en-GB" dirty="0"/>
          </a:p>
        </p:txBody>
      </p:sp>
      <p:pic>
        <p:nvPicPr>
          <p:cNvPr id="5" name="Picture 4">
            <a:extLst>
              <a:ext uri="{FF2B5EF4-FFF2-40B4-BE49-F238E27FC236}">
                <a16:creationId xmlns:a16="http://schemas.microsoft.com/office/drawing/2014/main" id="{64BA0774-6659-4488-AE9A-B4327EED65C7}"/>
              </a:ext>
            </a:extLst>
          </p:cNvPr>
          <p:cNvPicPr>
            <a:picLocks noChangeAspect="1"/>
          </p:cNvPicPr>
          <p:nvPr/>
        </p:nvPicPr>
        <p:blipFill>
          <a:blip r:embed="rId2"/>
          <a:stretch>
            <a:fillRect/>
          </a:stretch>
        </p:blipFill>
        <p:spPr>
          <a:xfrm>
            <a:off x="7519988" y="96044"/>
            <a:ext cx="1500188" cy="1500188"/>
          </a:xfrm>
          <a:prstGeom prst="rect">
            <a:avLst/>
          </a:prstGeom>
        </p:spPr>
      </p:pic>
    </p:spTree>
    <p:extLst>
      <p:ext uri="{BB962C8B-B14F-4D97-AF65-F5344CB8AC3E}">
        <p14:creationId xmlns:p14="http://schemas.microsoft.com/office/powerpoint/2010/main" val="16062428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983FE-C9E5-4B8C-B796-4853468F3E9A}"/>
              </a:ext>
            </a:extLst>
          </p:cNvPr>
          <p:cNvSpPr>
            <a:spLocks noGrp="1"/>
          </p:cNvSpPr>
          <p:nvPr>
            <p:ph type="title"/>
          </p:nvPr>
        </p:nvSpPr>
        <p:spPr>
          <a:xfrm>
            <a:off x="457200" y="-68184"/>
            <a:ext cx="8229600" cy="1143000"/>
          </a:xfrm>
        </p:spPr>
        <p:txBody>
          <a:bodyPr>
            <a:normAutofit fontScale="90000"/>
          </a:bodyPr>
          <a:lstStyle/>
          <a:p>
            <a:r>
              <a:rPr lang="en-GB" sz="4800" b="1" dirty="0">
                <a:latin typeface="+mj-lt"/>
              </a:rPr>
              <a:t>Food in School / Allergies Benedict's LAW</a:t>
            </a:r>
            <a:endParaRPr lang="en-GB" sz="6000" b="1" dirty="0">
              <a:latin typeface="+mj-lt"/>
            </a:endParaRPr>
          </a:p>
        </p:txBody>
      </p:sp>
      <p:sp>
        <p:nvSpPr>
          <p:cNvPr id="4" name="TextBox 3">
            <a:extLst>
              <a:ext uri="{FF2B5EF4-FFF2-40B4-BE49-F238E27FC236}">
                <a16:creationId xmlns:a16="http://schemas.microsoft.com/office/drawing/2014/main" id="{5B498EB9-DDBB-48B5-A535-1924E3BE08BD}"/>
              </a:ext>
            </a:extLst>
          </p:cNvPr>
          <p:cNvSpPr txBox="1"/>
          <p:nvPr/>
        </p:nvSpPr>
        <p:spPr>
          <a:xfrm>
            <a:off x="261937" y="1207965"/>
            <a:ext cx="8229600" cy="3416320"/>
          </a:xfrm>
          <a:prstGeom prst="rect">
            <a:avLst/>
          </a:prstGeom>
          <a:noFill/>
        </p:spPr>
        <p:txBody>
          <a:bodyPr wrap="square">
            <a:spAutoFit/>
          </a:bodyPr>
          <a:lstStyle/>
          <a:p>
            <a:pPr marL="342900" lvl="0" indent="-342900" algn="l" rtl="0">
              <a:lnSpc>
                <a:spcPct val="100000"/>
              </a:lnSpc>
              <a:spcBef>
                <a:spcPts val="640"/>
              </a:spcBef>
              <a:spcAft>
                <a:spcPts val="0"/>
              </a:spcAft>
              <a:buClr>
                <a:schemeClr val="lt1"/>
              </a:buClr>
              <a:buSzPts val="3200"/>
              <a:buChar char="•"/>
            </a:pPr>
            <a:endParaRPr lang="en-GB" b="1" i="1" dirty="0">
              <a:latin typeface="+mj-lt"/>
            </a:endParaRPr>
          </a:p>
          <a:p>
            <a:pPr marL="342900" lvl="0" indent="-342900" algn="l" rtl="0">
              <a:lnSpc>
                <a:spcPct val="100000"/>
              </a:lnSpc>
              <a:spcBef>
                <a:spcPts val="640"/>
              </a:spcBef>
              <a:spcAft>
                <a:spcPts val="0"/>
              </a:spcAft>
              <a:buClr>
                <a:schemeClr val="lt1"/>
              </a:buClr>
              <a:buSzPts val="3200"/>
              <a:buChar char="•"/>
            </a:pPr>
            <a:r>
              <a:rPr lang="en-GB" sz="3200" b="1" i="1" dirty="0">
                <a:solidFill>
                  <a:schemeClr val="bg1"/>
                </a:solidFill>
                <a:latin typeface="+mj-lt"/>
              </a:rPr>
              <a:t>Lunch times </a:t>
            </a:r>
            <a:r>
              <a:rPr lang="en-GB" sz="3200" b="1" dirty="0">
                <a:solidFill>
                  <a:schemeClr val="bg1"/>
                </a:solidFill>
                <a:latin typeface="+mj-lt"/>
              </a:rPr>
              <a:t>– Please help us to promote healthy lunches. You can refer to the website for further information. Please note, we are a nut-free school. </a:t>
            </a:r>
          </a:p>
          <a:p>
            <a:pPr marL="342900" lvl="0" indent="-342900" algn="l" rtl="0">
              <a:lnSpc>
                <a:spcPct val="100000"/>
              </a:lnSpc>
              <a:spcBef>
                <a:spcPts val="640"/>
              </a:spcBef>
              <a:spcAft>
                <a:spcPts val="0"/>
              </a:spcAft>
              <a:buClr>
                <a:schemeClr val="lt1"/>
              </a:buClr>
              <a:buSzPts val="3200"/>
              <a:buChar char="•"/>
            </a:pPr>
            <a:r>
              <a:rPr lang="en-GB" sz="3200" b="1" dirty="0">
                <a:solidFill>
                  <a:schemeClr val="bg1"/>
                </a:solidFill>
                <a:latin typeface="+mj-lt"/>
              </a:rPr>
              <a:t>No sweets or cakes in school for birthday treats</a:t>
            </a:r>
          </a:p>
        </p:txBody>
      </p:sp>
      <p:pic>
        <p:nvPicPr>
          <p:cNvPr id="5" name="Picture 4">
            <a:extLst>
              <a:ext uri="{FF2B5EF4-FFF2-40B4-BE49-F238E27FC236}">
                <a16:creationId xmlns:a16="http://schemas.microsoft.com/office/drawing/2014/main" id="{ABF28058-4419-48F3-A959-A5377A33AB98}"/>
              </a:ext>
            </a:extLst>
          </p:cNvPr>
          <p:cNvPicPr>
            <a:picLocks noChangeAspect="1"/>
          </p:cNvPicPr>
          <p:nvPr/>
        </p:nvPicPr>
        <p:blipFill>
          <a:blip r:embed="rId2"/>
          <a:stretch>
            <a:fillRect/>
          </a:stretch>
        </p:blipFill>
        <p:spPr>
          <a:xfrm>
            <a:off x="7491975" y="5781675"/>
            <a:ext cx="1390088" cy="990600"/>
          </a:xfrm>
          <a:prstGeom prst="rect">
            <a:avLst/>
          </a:prstGeom>
        </p:spPr>
      </p:pic>
      <p:pic>
        <p:nvPicPr>
          <p:cNvPr id="6" name="Picture 5">
            <a:extLst>
              <a:ext uri="{FF2B5EF4-FFF2-40B4-BE49-F238E27FC236}">
                <a16:creationId xmlns:a16="http://schemas.microsoft.com/office/drawing/2014/main" id="{D62B839A-0F20-458B-8B5D-A4500D9240D8}"/>
              </a:ext>
            </a:extLst>
          </p:cNvPr>
          <p:cNvPicPr>
            <a:picLocks noChangeAspect="1"/>
          </p:cNvPicPr>
          <p:nvPr/>
        </p:nvPicPr>
        <p:blipFill>
          <a:blip r:embed="rId3"/>
          <a:stretch>
            <a:fillRect/>
          </a:stretch>
        </p:blipFill>
        <p:spPr>
          <a:xfrm>
            <a:off x="261937" y="5928814"/>
            <a:ext cx="2747963" cy="723148"/>
          </a:xfrm>
          <a:prstGeom prst="rect">
            <a:avLst/>
          </a:prstGeom>
        </p:spPr>
      </p:pic>
    </p:spTree>
    <p:extLst>
      <p:ext uri="{BB962C8B-B14F-4D97-AF65-F5344CB8AC3E}">
        <p14:creationId xmlns:p14="http://schemas.microsoft.com/office/powerpoint/2010/main" val="2406026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lt1"/>
              </a:buClr>
              <a:buSzPts val="4400"/>
              <a:buFont typeface="Calibri"/>
              <a:buNone/>
            </a:pPr>
            <a:r>
              <a:rPr lang="en-GB" b="1" u="sng" dirty="0">
                <a:latin typeface="+mj-lt"/>
              </a:rPr>
              <a:t>Uniform</a:t>
            </a:r>
            <a:endParaRPr dirty="0">
              <a:latin typeface="+mj-lt"/>
            </a:endParaRPr>
          </a:p>
        </p:txBody>
      </p:sp>
      <p:sp>
        <p:nvSpPr>
          <p:cNvPr id="110" name="Google Shape;110;p5"/>
          <p:cNvSpPr txBox="1">
            <a:spLocks noGrp="1"/>
          </p:cNvSpPr>
          <p:nvPr>
            <p:ph type="body" idx="1"/>
          </p:nvPr>
        </p:nvSpPr>
        <p:spPr>
          <a:xfrm>
            <a:off x="457200" y="870078"/>
            <a:ext cx="8784976" cy="5314602"/>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00000"/>
              </a:lnSpc>
              <a:spcBef>
                <a:spcPts val="0"/>
              </a:spcBef>
              <a:spcAft>
                <a:spcPts val="0"/>
              </a:spcAft>
              <a:buClr>
                <a:schemeClr val="lt1"/>
              </a:buClr>
              <a:buSzPts val="3200"/>
              <a:buNone/>
            </a:pPr>
            <a:endParaRPr lang="en-GB" u="sng" dirty="0">
              <a:latin typeface="+mj-lt"/>
            </a:endParaRPr>
          </a:p>
          <a:p>
            <a:pPr marL="0" lvl="0" indent="0" algn="l" rtl="0">
              <a:lnSpc>
                <a:spcPct val="100000"/>
              </a:lnSpc>
              <a:spcBef>
                <a:spcPts val="0"/>
              </a:spcBef>
              <a:spcAft>
                <a:spcPts val="0"/>
              </a:spcAft>
              <a:buClr>
                <a:schemeClr val="lt1"/>
              </a:buClr>
              <a:buSzPts val="3200"/>
              <a:buNone/>
            </a:pPr>
            <a:r>
              <a:rPr lang="en-GB" u="sng" dirty="0">
                <a:latin typeface="+mj-lt"/>
              </a:rPr>
              <a:t>Your child will need:</a:t>
            </a:r>
            <a:endParaRPr dirty="0">
              <a:latin typeface="+mj-lt"/>
            </a:endParaRPr>
          </a:p>
          <a:p>
            <a:pPr marL="342900" lvl="0" indent="-342900" algn="l" rtl="0">
              <a:lnSpc>
                <a:spcPct val="100000"/>
              </a:lnSpc>
              <a:spcBef>
                <a:spcPts val="640"/>
              </a:spcBef>
              <a:spcAft>
                <a:spcPts val="0"/>
              </a:spcAft>
              <a:buClr>
                <a:schemeClr val="lt1"/>
              </a:buClr>
              <a:buSzPts val="3200"/>
              <a:buChar char="•"/>
            </a:pPr>
            <a:r>
              <a:rPr lang="en-GB" dirty="0">
                <a:latin typeface="+mj-lt"/>
              </a:rPr>
              <a:t>White shirt/blouse</a:t>
            </a:r>
            <a:endParaRPr dirty="0">
              <a:latin typeface="+mj-lt"/>
            </a:endParaRPr>
          </a:p>
          <a:p>
            <a:pPr marL="342900" lvl="0" indent="-342900" algn="l" rtl="0">
              <a:lnSpc>
                <a:spcPct val="100000"/>
              </a:lnSpc>
              <a:spcBef>
                <a:spcPts val="640"/>
              </a:spcBef>
              <a:spcAft>
                <a:spcPts val="0"/>
              </a:spcAft>
              <a:buClr>
                <a:schemeClr val="lt1"/>
              </a:buClr>
              <a:buSzPts val="3200"/>
              <a:buChar char="•"/>
            </a:pPr>
            <a:r>
              <a:rPr lang="en-GB" dirty="0">
                <a:latin typeface="+mj-lt"/>
              </a:rPr>
              <a:t>Grey jumper/cardigan</a:t>
            </a:r>
            <a:endParaRPr dirty="0">
              <a:latin typeface="+mj-lt"/>
            </a:endParaRPr>
          </a:p>
          <a:p>
            <a:pPr marL="342900" lvl="0" indent="-342900" algn="l" rtl="0">
              <a:lnSpc>
                <a:spcPct val="100000"/>
              </a:lnSpc>
              <a:spcBef>
                <a:spcPts val="640"/>
              </a:spcBef>
              <a:spcAft>
                <a:spcPts val="0"/>
              </a:spcAft>
              <a:buClr>
                <a:schemeClr val="lt1"/>
              </a:buClr>
              <a:buSzPts val="3200"/>
              <a:buChar char="•"/>
            </a:pPr>
            <a:r>
              <a:rPr lang="en-GB" dirty="0">
                <a:latin typeface="+mj-lt"/>
              </a:rPr>
              <a:t>Grey trousers or dress/skirt</a:t>
            </a:r>
            <a:endParaRPr dirty="0">
              <a:latin typeface="+mj-lt"/>
            </a:endParaRPr>
          </a:p>
          <a:p>
            <a:pPr marL="342900" lvl="0" indent="-342900" algn="l" rtl="0">
              <a:lnSpc>
                <a:spcPct val="100000"/>
              </a:lnSpc>
              <a:spcBef>
                <a:spcPts val="640"/>
              </a:spcBef>
              <a:spcAft>
                <a:spcPts val="0"/>
              </a:spcAft>
              <a:buClr>
                <a:schemeClr val="lt1"/>
              </a:buClr>
              <a:buSzPts val="3200"/>
              <a:buChar char="•"/>
            </a:pPr>
            <a:r>
              <a:rPr lang="en-GB" dirty="0">
                <a:latin typeface="+mj-lt"/>
              </a:rPr>
              <a:t>School tie</a:t>
            </a:r>
            <a:endParaRPr dirty="0">
              <a:latin typeface="+mj-lt"/>
            </a:endParaRPr>
          </a:p>
          <a:p>
            <a:pPr marL="342900" lvl="0" indent="-342900" algn="l" rtl="0">
              <a:lnSpc>
                <a:spcPct val="100000"/>
              </a:lnSpc>
              <a:spcBef>
                <a:spcPts val="640"/>
              </a:spcBef>
              <a:spcAft>
                <a:spcPts val="0"/>
              </a:spcAft>
              <a:buClr>
                <a:schemeClr val="lt1"/>
              </a:buClr>
              <a:buSzPts val="3200"/>
              <a:buChar char="•"/>
            </a:pPr>
            <a:r>
              <a:rPr lang="en-GB" dirty="0">
                <a:latin typeface="+mj-lt"/>
              </a:rPr>
              <a:t>Plain black shoes, not trainers</a:t>
            </a:r>
          </a:p>
          <a:p>
            <a:pPr marL="342900" lvl="0" indent="-342900" algn="l" rtl="0">
              <a:lnSpc>
                <a:spcPct val="100000"/>
              </a:lnSpc>
              <a:spcBef>
                <a:spcPts val="640"/>
              </a:spcBef>
              <a:spcAft>
                <a:spcPts val="0"/>
              </a:spcAft>
              <a:buClr>
                <a:schemeClr val="lt1"/>
              </a:buClr>
              <a:buSzPts val="3200"/>
              <a:buChar char="•"/>
            </a:pPr>
            <a:r>
              <a:rPr lang="en-GB" dirty="0">
                <a:latin typeface="+mj-lt"/>
              </a:rPr>
              <a:t>Please note: it is not a reasonable </a:t>
            </a:r>
          </a:p>
          <a:p>
            <a:pPr marL="342900" lvl="0" indent="-342900" algn="l" rtl="0">
              <a:lnSpc>
                <a:spcPct val="100000"/>
              </a:lnSpc>
              <a:spcBef>
                <a:spcPts val="640"/>
              </a:spcBef>
              <a:spcAft>
                <a:spcPts val="0"/>
              </a:spcAft>
              <a:buClr>
                <a:schemeClr val="lt1"/>
              </a:buClr>
              <a:buSzPts val="3200"/>
              <a:buChar char="•"/>
            </a:pPr>
            <a:r>
              <a:rPr lang="en-GB" dirty="0">
                <a:latin typeface="+mj-lt"/>
              </a:rPr>
              <a:t>adjustment to not wear uniform, difficulties speak to staff</a:t>
            </a:r>
          </a:p>
          <a:p>
            <a:pPr marL="342900" lvl="0" indent="-342900" algn="l" rtl="0">
              <a:lnSpc>
                <a:spcPct val="100000"/>
              </a:lnSpc>
              <a:spcBef>
                <a:spcPts val="640"/>
              </a:spcBef>
              <a:spcAft>
                <a:spcPts val="0"/>
              </a:spcAft>
              <a:buClr>
                <a:schemeClr val="lt1"/>
              </a:buClr>
              <a:buSzPts val="3200"/>
              <a:buChar char="•"/>
            </a:pPr>
            <a:endParaRPr dirty="0">
              <a:latin typeface="+mj-lt"/>
            </a:endParaRPr>
          </a:p>
          <a:p>
            <a:pPr marL="0" lvl="0" indent="0" algn="l" rtl="0">
              <a:lnSpc>
                <a:spcPct val="100000"/>
              </a:lnSpc>
              <a:spcBef>
                <a:spcPts val="640"/>
              </a:spcBef>
              <a:spcAft>
                <a:spcPts val="0"/>
              </a:spcAft>
              <a:buClr>
                <a:schemeClr val="lt1"/>
              </a:buClr>
              <a:buSzPts val="3200"/>
              <a:buNone/>
            </a:pPr>
            <a:endParaRPr dirty="0"/>
          </a:p>
          <a:p>
            <a:pPr marL="342900" lvl="0" indent="-139700" algn="l" rtl="0">
              <a:lnSpc>
                <a:spcPct val="100000"/>
              </a:lnSpc>
              <a:spcBef>
                <a:spcPts val="640"/>
              </a:spcBef>
              <a:spcAft>
                <a:spcPts val="0"/>
              </a:spcAft>
              <a:buClr>
                <a:schemeClr val="lt1"/>
              </a:buClr>
              <a:buSzPts val="3200"/>
              <a:buNone/>
            </a:pPr>
            <a:endParaRPr dirty="0"/>
          </a:p>
        </p:txBody>
      </p:sp>
      <p:grpSp>
        <p:nvGrpSpPr>
          <p:cNvPr id="111" name="Google Shape;111;p5"/>
          <p:cNvGrpSpPr/>
          <p:nvPr/>
        </p:nvGrpSpPr>
        <p:grpSpPr>
          <a:xfrm>
            <a:off x="6749691" y="2617827"/>
            <a:ext cx="2309516" cy="2027056"/>
            <a:chOff x="2624137" y="1568768"/>
            <a:chExt cx="3409950" cy="2825750"/>
          </a:xfrm>
        </p:grpSpPr>
        <p:pic>
          <p:nvPicPr>
            <p:cNvPr id="112" name="Google Shape;112;p5"/>
            <p:cNvPicPr preferRelativeResize="0"/>
            <p:nvPr/>
          </p:nvPicPr>
          <p:blipFill rotWithShape="1">
            <a:blip r:embed="rId3">
              <a:alphaModFix/>
            </a:blip>
            <a:srcRect/>
            <a:stretch/>
          </p:blipFill>
          <p:spPr>
            <a:xfrm>
              <a:off x="2624137" y="1568768"/>
              <a:ext cx="3409950" cy="2825750"/>
            </a:xfrm>
            <a:prstGeom prst="rect">
              <a:avLst/>
            </a:prstGeom>
            <a:noFill/>
            <a:ln>
              <a:noFill/>
            </a:ln>
          </p:spPr>
        </p:pic>
        <p:pic>
          <p:nvPicPr>
            <p:cNvPr id="113" name="Google Shape;113;p5"/>
            <p:cNvPicPr preferRelativeResize="0"/>
            <p:nvPr/>
          </p:nvPicPr>
          <p:blipFill rotWithShape="1">
            <a:blip r:embed="rId4">
              <a:alphaModFix/>
            </a:blip>
            <a:srcRect/>
            <a:stretch/>
          </p:blipFill>
          <p:spPr>
            <a:xfrm>
              <a:off x="4533582" y="2476818"/>
              <a:ext cx="367665" cy="356235"/>
            </a:xfrm>
            <a:prstGeom prst="rect">
              <a:avLst/>
            </a:prstGeom>
            <a:noFill/>
            <a:ln>
              <a:noFill/>
            </a:ln>
          </p:spPr>
        </p:pic>
      </p:grpSp>
      <p:grpSp>
        <p:nvGrpSpPr>
          <p:cNvPr id="114" name="Google Shape;114;p5"/>
          <p:cNvGrpSpPr/>
          <p:nvPr/>
        </p:nvGrpSpPr>
        <p:grpSpPr>
          <a:xfrm>
            <a:off x="6520018" y="-545623"/>
            <a:ext cx="3063595" cy="3105401"/>
            <a:chOff x="2922587" y="1691958"/>
            <a:chExt cx="3597275" cy="3597275"/>
          </a:xfrm>
        </p:grpSpPr>
        <p:pic>
          <p:nvPicPr>
            <p:cNvPr id="115" name="Google Shape;115;p5" descr="Allithwaite Primary School Uniform Archives - Identity"/>
            <p:cNvPicPr preferRelativeResize="0"/>
            <p:nvPr/>
          </p:nvPicPr>
          <p:blipFill rotWithShape="1">
            <a:blip r:embed="rId5">
              <a:alphaModFix/>
            </a:blip>
            <a:srcRect/>
            <a:stretch/>
          </p:blipFill>
          <p:spPr>
            <a:xfrm>
              <a:off x="2922587" y="1691958"/>
              <a:ext cx="3597275" cy="3597275"/>
            </a:xfrm>
            <a:prstGeom prst="rect">
              <a:avLst/>
            </a:prstGeom>
            <a:noFill/>
            <a:ln>
              <a:noFill/>
            </a:ln>
          </p:spPr>
        </p:pic>
        <p:pic>
          <p:nvPicPr>
            <p:cNvPr id="116" name="Google Shape;116;p5"/>
            <p:cNvPicPr preferRelativeResize="0"/>
            <p:nvPr/>
          </p:nvPicPr>
          <p:blipFill rotWithShape="1">
            <a:blip r:embed="rId6">
              <a:alphaModFix/>
            </a:blip>
            <a:srcRect/>
            <a:stretch/>
          </p:blipFill>
          <p:spPr>
            <a:xfrm>
              <a:off x="4548187" y="3318193"/>
              <a:ext cx="367665" cy="356235"/>
            </a:xfrm>
            <a:prstGeom prst="rect">
              <a:avLst/>
            </a:prstGeom>
            <a:noFill/>
            <a:ln>
              <a:noFill/>
            </a:ln>
          </p:spPr>
        </p:pic>
      </p:grpSp>
      <p:pic>
        <p:nvPicPr>
          <p:cNvPr id="10" name="Picture 9"/>
          <p:cNvPicPr>
            <a:picLocks noChangeAspect="1"/>
          </p:cNvPicPr>
          <p:nvPr/>
        </p:nvPicPr>
        <p:blipFill>
          <a:blip r:embed="rId7"/>
          <a:stretch>
            <a:fillRect/>
          </a:stretch>
        </p:blipFill>
        <p:spPr>
          <a:xfrm>
            <a:off x="7024674" y="5339080"/>
            <a:ext cx="1722093" cy="1321344"/>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lt1"/>
              </a:buClr>
              <a:buSzPts val="4400"/>
              <a:buFont typeface="Calibri"/>
              <a:buNone/>
            </a:pPr>
            <a:r>
              <a:rPr lang="en-GB" sz="6000" b="1" dirty="0">
                <a:latin typeface="+mj-lt"/>
              </a:rPr>
              <a:t>PE Kits</a:t>
            </a:r>
            <a:endParaRPr sz="6000" dirty="0">
              <a:latin typeface="+mj-lt"/>
            </a:endParaRPr>
          </a:p>
        </p:txBody>
      </p:sp>
      <p:sp>
        <p:nvSpPr>
          <p:cNvPr id="122" name="Google Shape;122;p6"/>
          <p:cNvSpPr txBox="1">
            <a:spLocks noGrp="1"/>
          </p:cNvSpPr>
          <p:nvPr>
            <p:ph type="body" idx="1"/>
          </p:nvPr>
        </p:nvSpPr>
        <p:spPr>
          <a:xfrm>
            <a:off x="179512" y="1268760"/>
            <a:ext cx="8784976" cy="5314602"/>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00000"/>
              </a:lnSpc>
              <a:spcBef>
                <a:spcPts val="0"/>
              </a:spcBef>
              <a:spcAft>
                <a:spcPts val="0"/>
              </a:spcAft>
              <a:buClr>
                <a:schemeClr val="lt1"/>
              </a:buClr>
              <a:buSzPct val="100000"/>
              <a:buNone/>
            </a:pPr>
            <a:r>
              <a:rPr lang="en-GB" b="1" dirty="0">
                <a:latin typeface="+mj-lt"/>
              </a:rPr>
              <a:t>Children will wear their P.E kits to school on the days that they have P.E.</a:t>
            </a:r>
            <a:endParaRPr dirty="0">
              <a:latin typeface="+mj-lt"/>
            </a:endParaRPr>
          </a:p>
          <a:p>
            <a:pPr marL="0" lvl="0" indent="0" algn="l" rtl="0">
              <a:lnSpc>
                <a:spcPct val="100000"/>
              </a:lnSpc>
              <a:spcBef>
                <a:spcPts val="592"/>
              </a:spcBef>
              <a:spcAft>
                <a:spcPts val="0"/>
              </a:spcAft>
              <a:buClr>
                <a:schemeClr val="lt1"/>
              </a:buClr>
              <a:buSzPct val="100000"/>
              <a:buNone/>
            </a:pPr>
            <a:endParaRPr dirty="0">
              <a:latin typeface="+mj-lt"/>
            </a:endParaRPr>
          </a:p>
          <a:p>
            <a:pPr marL="0" lvl="0" indent="0" algn="l" rtl="0">
              <a:lnSpc>
                <a:spcPct val="100000"/>
              </a:lnSpc>
              <a:spcBef>
                <a:spcPts val="592"/>
              </a:spcBef>
              <a:spcAft>
                <a:spcPts val="0"/>
              </a:spcAft>
              <a:buClr>
                <a:schemeClr val="lt1"/>
              </a:buClr>
              <a:buSzPct val="100000"/>
              <a:buNone/>
            </a:pPr>
            <a:r>
              <a:rPr lang="en-GB" dirty="0">
                <a:latin typeface="+mj-lt"/>
              </a:rPr>
              <a:t>We have P.E on a Wednesday and Friday.</a:t>
            </a:r>
            <a:endParaRPr dirty="0">
              <a:latin typeface="+mj-lt"/>
            </a:endParaRPr>
          </a:p>
          <a:p>
            <a:pPr marL="0" lvl="0" indent="0" algn="l" rtl="0">
              <a:lnSpc>
                <a:spcPct val="100000"/>
              </a:lnSpc>
              <a:spcBef>
                <a:spcPts val="592"/>
              </a:spcBef>
              <a:spcAft>
                <a:spcPts val="0"/>
              </a:spcAft>
              <a:buClr>
                <a:schemeClr val="lt1"/>
              </a:buClr>
              <a:buSzPct val="100000"/>
              <a:buNone/>
            </a:pPr>
            <a:r>
              <a:rPr lang="en-GB" u="sng" dirty="0">
                <a:latin typeface="+mj-lt"/>
              </a:rPr>
              <a:t>Your child will need;</a:t>
            </a:r>
            <a:endParaRPr dirty="0">
              <a:latin typeface="+mj-lt"/>
            </a:endParaRPr>
          </a:p>
          <a:p>
            <a:pPr marL="342900" lvl="0" indent="-342900" algn="l" rtl="0">
              <a:lnSpc>
                <a:spcPct val="100000"/>
              </a:lnSpc>
              <a:spcBef>
                <a:spcPts val="592"/>
              </a:spcBef>
              <a:spcAft>
                <a:spcPts val="0"/>
              </a:spcAft>
              <a:buClr>
                <a:schemeClr val="lt1"/>
              </a:buClr>
              <a:buSzPct val="100000"/>
              <a:buChar char="•"/>
            </a:pPr>
            <a:r>
              <a:rPr lang="en-GB" dirty="0">
                <a:latin typeface="+mj-lt"/>
              </a:rPr>
              <a:t>House Group T-shirt</a:t>
            </a:r>
            <a:endParaRPr dirty="0">
              <a:latin typeface="+mj-lt"/>
            </a:endParaRPr>
          </a:p>
          <a:p>
            <a:pPr marL="342900" lvl="0" indent="-342900" algn="l" rtl="0">
              <a:lnSpc>
                <a:spcPct val="100000"/>
              </a:lnSpc>
              <a:spcBef>
                <a:spcPts val="592"/>
              </a:spcBef>
              <a:spcAft>
                <a:spcPts val="0"/>
              </a:spcAft>
              <a:buClr>
                <a:schemeClr val="lt1"/>
              </a:buClr>
              <a:buSzPct val="100000"/>
              <a:buChar char="•"/>
            </a:pPr>
            <a:r>
              <a:rPr lang="en-GB" dirty="0">
                <a:latin typeface="+mj-lt"/>
              </a:rPr>
              <a:t>Blue shorts</a:t>
            </a:r>
            <a:endParaRPr dirty="0">
              <a:latin typeface="+mj-lt"/>
            </a:endParaRPr>
          </a:p>
          <a:p>
            <a:pPr marL="342900" lvl="0" indent="-342900" algn="l" rtl="0">
              <a:lnSpc>
                <a:spcPct val="100000"/>
              </a:lnSpc>
              <a:spcBef>
                <a:spcPts val="592"/>
              </a:spcBef>
              <a:spcAft>
                <a:spcPts val="0"/>
              </a:spcAft>
              <a:buClr>
                <a:schemeClr val="lt1"/>
              </a:buClr>
              <a:buSzPct val="100000"/>
              <a:buChar char="•"/>
            </a:pPr>
            <a:r>
              <a:rPr lang="en-GB" dirty="0">
                <a:latin typeface="+mj-lt"/>
              </a:rPr>
              <a:t>Suitable pumps or trainers</a:t>
            </a:r>
            <a:endParaRPr dirty="0">
              <a:latin typeface="+mj-lt"/>
            </a:endParaRPr>
          </a:p>
          <a:p>
            <a:pPr marL="342900" lvl="0" indent="-342900" algn="l" rtl="0">
              <a:lnSpc>
                <a:spcPct val="100000"/>
              </a:lnSpc>
              <a:spcBef>
                <a:spcPts val="592"/>
              </a:spcBef>
              <a:spcAft>
                <a:spcPts val="0"/>
              </a:spcAft>
              <a:buClr>
                <a:schemeClr val="lt1"/>
              </a:buClr>
              <a:buSzPct val="100000"/>
              <a:buChar char="•"/>
            </a:pPr>
            <a:r>
              <a:rPr lang="en-GB" dirty="0">
                <a:latin typeface="+mj-lt"/>
              </a:rPr>
              <a:t>School tracksuits are also available for colder months. Trainers only on PE days.</a:t>
            </a:r>
            <a:endParaRPr dirty="0">
              <a:latin typeface="+mj-lt"/>
            </a:endParaRPr>
          </a:p>
          <a:p>
            <a:pPr marL="0" lvl="0" indent="0" algn="l" rtl="0">
              <a:lnSpc>
                <a:spcPct val="100000"/>
              </a:lnSpc>
              <a:spcBef>
                <a:spcPts val="592"/>
              </a:spcBef>
              <a:spcAft>
                <a:spcPts val="0"/>
              </a:spcAft>
              <a:buClr>
                <a:schemeClr val="lt1"/>
              </a:buClr>
              <a:buSzPct val="100000"/>
              <a:buNone/>
            </a:pPr>
            <a:endParaRPr dirty="0"/>
          </a:p>
          <a:p>
            <a:pPr marL="0" lvl="0" indent="0" algn="l" rtl="0">
              <a:lnSpc>
                <a:spcPct val="100000"/>
              </a:lnSpc>
              <a:spcBef>
                <a:spcPts val="592"/>
              </a:spcBef>
              <a:spcAft>
                <a:spcPts val="0"/>
              </a:spcAft>
              <a:buClr>
                <a:schemeClr val="lt1"/>
              </a:buClr>
              <a:buSzPct val="100000"/>
              <a:buNone/>
            </a:pPr>
            <a:endParaRPr dirty="0"/>
          </a:p>
          <a:p>
            <a:pPr marL="342900" lvl="0" indent="-154940" algn="l" rtl="0">
              <a:lnSpc>
                <a:spcPct val="100000"/>
              </a:lnSpc>
              <a:spcBef>
                <a:spcPts val="592"/>
              </a:spcBef>
              <a:spcAft>
                <a:spcPts val="0"/>
              </a:spcAft>
              <a:buClr>
                <a:schemeClr val="lt1"/>
              </a:buClr>
              <a:buSzPct val="100000"/>
              <a:buNone/>
            </a:pPr>
            <a:endParaRPr dirty="0"/>
          </a:p>
        </p:txBody>
      </p:sp>
      <p:pic>
        <p:nvPicPr>
          <p:cNvPr id="123" name="Google Shape;123;p6"/>
          <p:cNvPicPr preferRelativeResize="0"/>
          <p:nvPr/>
        </p:nvPicPr>
        <p:blipFill rotWithShape="1">
          <a:blip r:embed="rId3">
            <a:alphaModFix/>
          </a:blip>
          <a:srcRect/>
          <a:stretch/>
        </p:blipFill>
        <p:spPr>
          <a:xfrm rot="989056">
            <a:off x="6821071" y="3401336"/>
            <a:ext cx="1033671" cy="1049450"/>
          </a:xfrm>
          <a:prstGeom prst="rect">
            <a:avLst/>
          </a:prstGeom>
          <a:noFill/>
          <a:ln>
            <a:noFill/>
          </a:ln>
        </p:spPr>
      </p:pic>
      <p:pic>
        <p:nvPicPr>
          <p:cNvPr id="124" name="Google Shape;124;p6"/>
          <p:cNvPicPr preferRelativeResize="0"/>
          <p:nvPr/>
        </p:nvPicPr>
        <p:blipFill rotWithShape="1">
          <a:blip r:embed="rId4">
            <a:alphaModFix/>
          </a:blip>
          <a:srcRect l="27737" t="4350" r="22632" b="16742"/>
          <a:stretch/>
        </p:blipFill>
        <p:spPr>
          <a:xfrm>
            <a:off x="7871000" y="3897003"/>
            <a:ext cx="1199284" cy="1357738"/>
          </a:xfrm>
          <a:prstGeom prst="rect">
            <a:avLst/>
          </a:prstGeom>
          <a:noFill/>
          <a:ln>
            <a:noFill/>
          </a:ln>
        </p:spPr>
      </p:pic>
      <p:pic>
        <p:nvPicPr>
          <p:cNvPr id="3" name="Picture 2">
            <a:extLst>
              <a:ext uri="{FF2B5EF4-FFF2-40B4-BE49-F238E27FC236}">
                <a16:creationId xmlns:a16="http://schemas.microsoft.com/office/drawing/2014/main" id="{29F25AE8-463E-4177-86B5-DF548120AEBE}"/>
              </a:ext>
            </a:extLst>
          </p:cNvPr>
          <p:cNvPicPr>
            <a:picLocks noChangeAspect="1"/>
          </p:cNvPicPr>
          <p:nvPr/>
        </p:nvPicPr>
        <p:blipFill>
          <a:blip r:embed="rId5"/>
          <a:stretch>
            <a:fillRect/>
          </a:stretch>
        </p:blipFill>
        <p:spPr>
          <a:xfrm>
            <a:off x="5162549" y="3429000"/>
            <a:ext cx="1425077" cy="1243079"/>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DE957-AE36-4D1B-A97F-70780A8EFE36}"/>
              </a:ext>
            </a:extLst>
          </p:cNvPr>
          <p:cNvSpPr>
            <a:spLocks noGrp="1"/>
          </p:cNvSpPr>
          <p:nvPr>
            <p:ph type="title"/>
          </p:nvPr>
        </p:nvSpPr>
        <p:spPr/>
        <p:txBody>
          <a:bodyPr>
            <a:normAutofit fontScale="90000"/>
          </a:bodyPr>
          <a:lstStyle/>
          <a:p>
            <a:r>
              <a:rPr lang="en-GB" dirty="0"/>
              <a:t>Expectations and Standards: The St Matthew’s Way </a:t>
            </a:r>
          </a:p>
        </p:txBody>
      </p:sp>
      <p:sp>
        <p:nvSpPr>
          <p:cNvPr id="3" name="Text Placeholder 2">
            <a:extLst>
              <a:ext uri="{FF2B5EF4-FFF2-40B4-BE49-F238E27FC236}">
                <a16:creationId xmlns:a16="http://schemas.microsoft.com/office/drawing/2014/main" id="{A190A78E-12BB-4C23-A386-DDE5351F950F}"/>
              </a:ext>
            </a:extLst>
          </p:cNvPr>
          <p:cNvSpPr>
            <a:spLocks noGrp="1"/>
          </p:cNvSpPr>
          <p:nvPr>
            <p:ph type="body" idx="1"/>
          </p:nvPr>
        </p:nvSpPr>
        <p:spPr/>
        <p:txBody>
          <a:bodyPr>
            <a:normAutofit fontScale="55000" lnSpcReduction="20000"/>
          </a:bodyPr>
          <a:lstStyle/>
          <a:p>
            <a:r>
              <a:rPr lang="en-GB" dirty="0"/>
              <a:t>The St Matthew’s Way means providing consistently high standards for every child, in every classroom, every day.</a:t>
            </a:r>
          </a:p>
          <a:p>
            <a:r>
              <a:rPr lang="en-GB" dirty="0"/>
              <a:t>Children are welcomed warmly and known as individuals.</a:t>
            </a:r>
          </a:p>
          <a:p>
            <a:endParaRPr lang="en-GB" dirty="0"/>
          </a:p>
          <a:p>
            <a:r>
              <a:rPr lang="en-GB" dirty="0"/>
              <a:t>Adults model calm, respectful and professional behaviour.</a:t>
            </a:r>
          </a:p>
          <a:p>
            <a:r>
              <a:rPr lang="en-GB" dirty="0"/>
              <a:t>Classrooms are organised, purposeful and ready for learning.</a:t>
            </a:r>
          </a:p>
          <a:p>
            <a:r>
              <a:rPr lang="en-GB" dirty="0"/>
              <a:t>Expectations for learning, behaviour and presentation are consistently high.</a:t>
            </a:r>
          </a:p>
          <a:p>
            <a:r>
              <a:rPr lang="en-GB" dirty="0"/>
              <a:t>Lessons are well planned, appropriately challenging and adapted to meet need.</a:t>
            </a:r>
          </a:p>
          <a:p>
            <a:r>
              <a:rPr lang="en-GB" dirty="0"/>
              <a:t>Reading, handwriting, number fluency and oracy remain visible priorities.</a:t>
            </a:r>
          </a:p>
          <a:p>
            <a:r>
              <a:rPr lang="en-GB" dirty="0"/>
              <a:t>Staff actively teach, circulate, question and respond rather than remaining at a desk.</a:t>
            </a:r>
          </a:p>
          <a:p>
            <a:r>
              <a:rPr lang="en-GB" dirty="0"/>
              <a:t>Agreed routines, policies and individual support plans are followed consistently.</a:t>
            </a:r>
          </a:p>
          <a:p>
            <a:r>
              <a:rPr lang="en-GB" dirty="0"/>
              <a:t>Children’s dignity, safety and wellbeing are protected at all times.</a:t>
            </a:r>
          </a:p>
          <a:p>
            <a:r>
              <a:rPr lang="en-GB" dirty="0"/>
              <a:t>Concerns are addressed promptly and support is requested when needed.</a:t>
            </a:r>
          </a:p>
          <a:p>
            <a:r>
              <a:rPr lang="en-GB" dirty="0"/>
              <a:t>Consistency is not about every classroom looking identical. It is about every child receiving the same high standard of care, teaching and support.</a:t>
            </a:r>
          </a:p>
        </p:txBody>
      </p:sp>
    </p:spTree>
    <p:extLst>
      <p:ext uri="{BB962C8B-B14F-4D97-AF65-F5344CB8AC3E}">
        <p14:creationId xmlns:p14="http://schemas.microsoft.com/office/powerpoint/2010/main" val="22439039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lt1"/>
              </a:buClr>
              <a:buSzPts val="1800"/>
              <a:buNone/>
            </a:pPr>
            <a:r>
              <a:rPr lang="en-GB" sz="6000" b="1" dirty="0">
                <a:latin typeface="+mj-lt"/>
              </a:rPr>
              <a:t>Good to be Green….</a:t>
            </a:r>
            <a:endParaRPr sz="6000" b="1" dirty="0">
              <a:latin typeface="+mj-lt"/>
            </a:endParaRPr>
          </a:p>
        </p:txBody>
      </p:sp>
      <p:pic>
        <p:nvPicPr>
          <p:cNvPr id="131" name="Google Shape;131;p12"/>
          <p:cNvPicPr preferRelativeResize="0"/>
          <p:nvPr/>
        </p:nvPicPr>
        <p:blipFill rotWithShape="1">
          <a:blip r:embed="rId3">
            <a:alphaModFix/>
          </a:blip>
          <a:srcRect l="1391" t="7018" r="1" b="8867"/>
          <a:stretch/>
        </p:blipFill>
        <p:spPr>
          <a:xfrm>
            <a:off x="276225" y="1417638"/>
            <a:ext cx="4095750" cy="3019425"/>
          </a:xfrm>
          <a:prstGeom prst="rect">
            <a:avLst/>
          </a:prstGeom>
          <a:noFill/>
          <a:ln>
            <a:noFill/>
          </a:ln>
        </p:spPr>
      </p:pic>
      <p:sp>
        <p:nvSpPr>
          <p:cNvPr id="132" name="Google Shape;132;p12"/>
          <p:cNvSpPr txBox="1">
            <a:spLocks noGrp="1"/>
          </p:cNvSpPr>
          <p:nvPr>
            <p:ph type="body" idx="1"/>
          </p:nvPr>
        </p:nvSpPr>
        <p:spPr>
          <a:xfrm>
            <a:off x="457200" y="5009308"/>
            <a:ext cx="2811653" cy="1744403"/>
          </a:xfrm>
          <a:prstGeom prst="rect">
            <a:avLst/>
          </a:prstGeom>
          <a:noFill/>
          <a:ln>
            <a:noFill/>
          </a:ln>
        </p:spPr>
        <p:txBody>
          <a:bodyPr spcFirstLastPara="1" wrap="square" lIns="91425" tIns="45700" rIns="91425" bIns="45700" anchor="t" anchorCtr="0">
            <a:normAutofit/>
          </a:bodyPr>
          <a:lstStyle/>
          <a:p>
            <a:pPr marL="114300" lvl="0" indent="0" algn="l" rtl="0">
              <a:lnSpc>
                <a:spcPct val="100000"/>
              </a:lnSpc>
              <a:spcBef>
                <a:spcPts val="360"/>
              </a:spcBef>
              <a:spcAft>
                <a:spcPts val="0"/>
              </a:spcAft>
              <a:buSzPct val="80357"/>
              <a:buNone/>
            </a:pPr>
            <a:r>
              <a:rPr lang="en-GB" dirty="0">
                <a:latin typeface="+mj-lt"/>
              </a:rPr>
              <a:t>Weekly Assembly Rewards!</a:t>
            </a:r>
            <a:endParaRPr dirty="0">
              <a:latin typeface="+mj-lt"/>
            </a:endParaRPr>
          </a:p>
        </p:txBody>
      </p:sp>
      <p:pic>
        <p:nvPicPr>
          <p:cNvPr id="133" name="Google Shape;133;p12" descr="Good To Be Green Classroom Behaviour Scheme Starter Pack - Primary Teaching  Services : Amazon.co.uk: Stationery &amp; Office Supplies"/>
          <p:cNvPicPr preferRelativeResize="0"/>
          <p:nvPr/>
        </p:nvPicPr>
        <p:blipFill rotWithShape="1">
          <a:blip r:embed="rId4">
            <a:alphaModFix/>
          </a:blip>
          <a:srcRect/>
          <a:stretch/>
        </p:blipFill>
        <p:spPr>
          <a:xfrm>
            <a:off x="3430286" y="5009308"/>
            <a:ext cx="1720214" cy="1574054"/>
          </a:xfrm>
          <a:prstGeom prst="rect">
            <a:avLst/>
          </a:prstGeom>
          <a:noFill/>
          <a:ln>
            <a:noFill/>
          </a:ln>
        </p:spPr>
      </p:pic>
      <p:pic>
        <p:nvPicPr>
          <p:cNvPr id="134" name="Google Shape;134;p12" descr="Good to be Green | Stanton Bridge Primary School"/>
          <p:cNvPicPr preferRelativeResize="0"/>
          <p:nvPr/>
        </p:nvPicPr>
        <p:blipFill rotWithShape="1">
          <a:blip r:embed="rId5">
            <a:alphaModFix/>
          </a:blip>
          <a:srcRect/>
          <a:stretch/>
        </p:blipFill>
        <p:spPr>
          <a:xfrm>
            <a:off x="7266379" y="5009309"/>
            <a:ext cx="1574053" cy="1574053"/>
          </a:xfrm>
          <a:prstGeom prst="rect">
            <a:avLst/>
          </a:prstGeom>
          <a:noFill/>
          <a:ln>
            <a:noFill/>
          </a:ln>
        </p:spPr>
      </p:pic>
      <p:pic>
        <p:nvPicPr>
          <p:cNvPr id="135" name="Google Shape;135;p12"/>
          <p:cNvPicPr preferRelativeResize="0"/>
          <p:nvPr/>
        </p:nvPicPr>
        <p:blipFill rotWithShape="1">
          <a:blip r:embed="rId6">
            <a:alphaModFix/>
          </a:blip>
          <a:srcRect/>
          <a:stretch/>
        </p:blipFill>
        <p:spPr>
          <a:xfrm>
            <a:off x="5311933" y="5009308"/>
            <a:ext cx="1574054" cy="1574054"/>
          </a:xfrm>
          <a:prstGeom prst="rect">
            <a:avLst/>
          </a:prstGeom>
          <a:noFill/>
          <a:ln>
            <a:noFill/>
          </a:ln>
        </p:spPr>
      </p:pic>
      <p:pic>
        <p:nvPicPr>
          <p:cNvPr id="2" name="Picture 1"/>
          <p:cNvPicPr>
            <a:picLocks noChangeAspect="1"/>
          </p:cNvPicPr>
          <p:nvPr/>
        </p:nvPicPr>
        <p:blipFill rotWithShape="1">
          <a:blip r:embed="rId7"/>
          <a:srcRect l="9320"/>
          <a:stretch/>
        </p:blipFill>
        <p:spPr>
          <a:xfrm>
            <a:off x="4851521" y="1349822"/>
            <a:ext cx="3663829" cy="3296247"/>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chemeClr val="lt1"/>
              </a:buClr>
              <a:buSzPct val="100000"/>
              <a:buFont typeface="Calibri"/>
              <a:buNone/>
            </a:pPr>
            <a:r>
              <a:rPr lang="en-GB" sz="6700" b="1" dirty="0">
                <a:latin typeface="+mj-lt"/>
              </a:rPr>
              <a:t>Rewards</a:t>
            </a:r>
            <a:br>
              <a:rPr lang="en-GB" dirty="0">
                <a:latin typeface="+mj-lt"/>
              </a:rPr>
            </a:br>
            <a:endParaRPr dirty="0">
              <a:latin typeface="+mj-lt"/>
            </a:endParaRPr>
          </a:p>
        </p:txBody>
      </p:sp>
      <p:sp>
        <p:nvSpPr>
          <p:cNvPr id="141" name="Google Shape;141;p8"/>
          <p:cNvSpPr txBox="1">
            <a:spLocks noGrp="1"/>
          </p:cNvSpPr>
          <p:nvPr>
            <p:ph type="body" idx="1"/>
          </p:nvPr>
        </p:nvSpPr>
        <p:spPr>
          <a:xfrm>
            <a:off x="179512" y="846138"/>
            <a:ext cx="8964488" cy="561844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1"/>
              </a:buClr>
              <a:buSzPts val="2800"/>
              <a:buNone/>
            </a:pPr>
            <a:r>
              <a:rPr lang="en-GB" sz="2800" b="1" dirty="0">
                <a:latin typeface="+mj-lt"/>
              </a:rPr>
              <a:t>We use lots of rewards to promote positive behaviour.</a:t>
            </a:r>
            <a:endParaRPr b="1" dirty="0">
              <a:latin typeface="+mj-lt"/>
            </a:endParaRPr>
          </a:p>
          <a:p>
            <a:pPr marL="0" lvl="0" indent="0" algn="l" rtl="0">
              <a:lnSpc>
                <a:spcPct val="100000"/>
              </a:lnSpc>
              <a:spcBef>
                <a:spcPts val="480"/>
              </a:spcBef>
              <a:spcAft>
                <a:spcPts val="0"/>
              </a:spcAft>
              <a:buClr>
                <a:schemeClr val="lt1"/>
              </a:buClr>
              <a:buSzPts val="2400"/>
              <a:buNone/>
            </a:pPr>
            <a:r>
              <a:rPr lang="en-GB" sz="2400" u="sng" dirty="0">
                <a:latin typeface="+mj-lt"/>
              </a:rPr>
              <a:t>For example: </a:t>
            </a:r>
            <a:endParaRPr dirty="0">
              <a:latin typeface="+mj-lt"/>
            </a:endParaRPr>
          </a:p>
          <a:p>
            <a:pPr marL="342900">
              <a:spcBef>
                <a:spcPts val="480"/>
              </a:spcBef>
              <a:buSzPts val="2400"/>
            </a:pPr>
            <a:r>
              <a:rPr lang="en-GB" sz="2400" dirty="0">
                <a:latin typeface="+mj-lt"/>
              </a:rPr>
              <a:t>Good to be Green</a:t>
            </a:r>
          </a:p>
          <a:p>
            <a:pPr marL="342900">
              <a:spcBef>
                <a:spcPts val="480"/>
              </a:spcBef>
              <a:buSzPts val="2400"/>
            </a:pPr>
            <a:r>
              <a:rPr lang="en-GB" sz="2400" dirty="0">
                <a:latin typeface="+mj-lt"/>
              </a:rPr>
              <a:t>Friday phone calls </a:t>
            </a:r>
            <a:endParaRPr dirty="0">
              <a:latin typeface="+mj-lt"/>
            </a:endParaRPr>
          </a:p>
          <a:p>
            <a:pPr marL="342900">
              <a:spcBef>
                <a:spcPts val="480"/>
              </a:spcBef>
              <a:buSzPts val="2400"/>
            </a:pPr>
            <a:r>
              <a:rPr lang="en-GB" sz="2400" dirty="0">
                <a:latin typeface="+mj-lt"/>
              </a:rPr>
              <a:t>Stickers/stamps</a:t>
            </a:r>
          </a:p>
          <a:p>
            <a:pPr marL="342900">
              <a:spcBef>
                <a:spcPts val="480"/>
              </a:spcBef>
              <a:buSzPts val="2400"/>
            </a:pPr>
            <a:r>
              <a:rPr lang="en-GB" sz="2400" dirty="0">
                <a:latin typeface="+mj-lt"/>
              </a:rPr>
              <a:t>Table of the week</a:t>
            </a:r>
            <a:endParaRPr dirty="0">
              <a:latin typeface="+mj-lt"/>
            </a:endParaRPr>
          </a:p>
          <a:p>
            <a:pPr marL="342900">
              <a:spcBef>
                <a:spcPts val="480"/>
              </a:spcBef>
              <a:buSzPts val="2400"/>
            </a:pPr>
            <a:r>
              <a:rPr lang="en-GB" sz="2400" dirty="0">
                <a:latin typeface="+mj-lt"/>
              </a:rPr>
              <a:t>Praise</a:t>
            </a:r>
          </a:p>
          <a:p>
            <a:pPr marL="342900">
              <a:spcBef>
                <a:spcPts val="480"/>
              </a:spcBef>
              <a:buSzPts val="2400"/>
            </a:pPr>
            <a:r>
              <a:rPr lang="en-GB" sz="2400" dirty="0">
                <a:latin typeface="+mj-lt"/>
              </a:rPr>
              <a:t>Show work to another teacher</a:t>
            </a:r>
          </a:p>
          <a:p>
            <a:pPr marL="342900">
              <a:spcBef>
                <a:spcPts val="480"/>
              </a:spcBef>
              <a:buSzPts val="2400"/>
            </a:pPr>
            <a:r>
              <a:rPr lang="en-GB" sz="2400" dirty="0">
                <a:latin typeface="+mj-lt"/>
              </a:rPr>
              <a:t>Certificates</a:t>
            </a:r>
          </a:p>
          <a:p>
            <a:pPr marL="342900">
              <a:spcBef>
                <a:spcPts val="480"/>
              </a:spcBef>
              <a:buSzPts val="2400"/>
            </a:pPr>
            <a:r>
              <a:rPr lang="en-GB" sz="2400" dirty="0">
                <a:latin typeface="+mj-lt"/>
              </a:rPr>
              <a:t>Class Dojo point- Dojo Shop </a:t>
            </a:r>
          </a:p>
          <a:p>
            <a:pPr marL="342900">
              <a:spcBef>
                <a:spcPts val="480"/>
              </a:spcBef>
              <a:buSzPts val="2400"/>
            </a:pPr>
            <a:r>
              <a:rPr lang="en-GB" sz="2400" dirty="0">
                <a:latin typeface="+mj-lt"/>
              </a:rPr>
              <a:t>Letter/ postcard home</a:t>
            </a:r>
          </a:p>
          <a:p>
            <a:pPr marL="342900">
              <a:spcBef>
                <a:spcPts val="480"/>
              </a:spcBef>
              <a:buSzPts val="2400"/>
            </a:pPr>
            <a:r>
              <a:rPr lang="en-GB" sz="2400" dirty="0">
                <a:latin typeface="+mj-lt"/>
              </a:rPr>
              <a:t>Headteacher Award</a:t>
            </a:r>
          </a:p>
          <a:p>
            <a:pPr marL="342900">
              <a:spcBef>
                <a:spcPts val="480"/>
              </a:spcBef>
              <a:buSzPts val="2400"/>
            </a:pPr>
            <a:r>
              <a:rPr lang="en-GB" sz="2400" dirty="0">
                <a:latin typeface="+mj-lt"/>
              </a:rPr>
              <a:t>Golden Star Chart</a:t>
            </a:r>
            <a:endParaRPr dirty="0">
              <a:latin typeface="+mj-lt"/>
            </a:endParaRPr>
          </a:p>
        </p:txBody>
      </p:sp>
      <p:pic>
        <p:nvPicPr>
          <p:cNvPr id="2" name="Picture 1">
            <a:extLst>
              <a:ext uri="{FF2B5EF4-FFF2-40B4-BE49-F238E27FC236}">
                <a16:creationId xmlns:a16="http://schemas.microsoft.com/office/drawing/2014/main" id="{016F60B0-3F05-4E4E-BFEF-D0AB3D61ED16}"/>
              </a:ext>
            </a:extLst>
          </p:cNvPr>
          <p:cNvPicPr>
            <a:picLocks noChangeAspect="1"/>
          </p:cNvPicPr>
          <p:nvPr/>
        </p:nvPicPr>
        <p:blipFill>
          <a:blip r:embed="rId3"/>
          <a:stretch>
            <a:fillRect/>
          </a:stretch>
        </p:blipFill>
        <p:spPr>
          <a:xfrm>
            <a:off x="4438649" y="1949926"/>
            <a:ext cx="3648075" cy="177872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7"/>
          <p:cNvSpPr txBox="1">
            <a:spLocks noGrp="1"/>
          </p:cNvSpPr>
          <p:nvPr>
            <p:ph type="title"/>
          </p:nvPr>
        </p:nvSpPr>
        <p:spPr>
          <a:xfrm>
            <a:off x="-247650" y="293688"/>
            <a:ext cx="8991600" cy="1668462"/>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chemeClr val="lt1"/>
              </a:buClr>
              <a:buSzPct val="100000"/>
              <a:buFont typeface="Calibri"/>
              <a:buNone/>
            </a:pPr>
            <a:br>
              <a:rPr lang="en-GB" sz="6700" b="1" dirty="0">
                <a:latin typeface="Letter-join Air Plus 40" panose="02000805000000020003" pitchFamily="50" charset="0"/>
              </a:rPr>
            </a:br>
            <a:r>
              <a:rPr lang="en-GB" sz="3600" b="1" dirty="0">
                <a:latin typeface="+mj-lt"/>
              </a:rPr>
              <a:t>Home/School Agreement / Behaviour and relationship Policy</a:t>
            </a:r>
            <a:br>
              <a:rPr lang="en-GB" sz="6700" b="1" dirty="0">
                <a:latin typeface="+mj-lt"/>
              </a:rPr>
            </a:br>
            <a:endParaRPr dirty="0">
              <a:latin typeface="+mj-lt"/>
            </a:endParaRPr>
          </a:p>
        </p:txBody>
      </p:sp>
      <p:sp>
        <p:nvSpPr>
          <p:cNvPr id="148" name="Google Shape;148;p7"/>
          <p:cNvSpPr txBox="1">
            <a:spLocks noGrp="1"/>
          </p:cNvSpPr>
          <p:nvPr>
            <p:ph type="body" idx="1"/>
          </p:nvPr>
        </p:nvSpPr>
        <p:spPr>
          <a:xfrm>
            <a:off x="235227" y="1049323"/>
            <a:ext cx="8991600" cy="37623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1"/>
              </a:buClr>
              <a:buSzPts val="2000"/>
              <a:buNone/>
            </a:pPr>
            <a:endParaRPr lang="en-GB" sz="2000" dirty="0"/>
          </a:p>
          <a:p>
            <a:pPr marL="0" lvl="0" indent="0" algn="l" rtl="0">
              <a:lnSpc>
                <a:spcPct val="100000"/>
              </a:lnSpc>
              <a:spcBef>
                <a:spcPts val="0"/>
              </a:spcBef>
              <a:spcAft>
                <a:spcPts val="0"/>
              </a:spcAft>
              <a:buClr>
                <a:schemeClr val="lt1"/>
              </a:buClr>
              <a:buSzPts val="2000"/>
              <a:buNone/>
            </a:pPr>
            <a:endParaRPr lang="en-GB" sz="2000" dirty="0"/>
          </a:p>
          <a:p>
            <a:pPr marL="0" lvl="0" indent="0" algn="l" rtl="0">
              <a:lnSpc>
                <a:spcPct val="100000"/>
              </a:lnSpc>
              <a:spcBef>
                <a:spcPts val="0"/>
              </a:spcBef>
              <a:spcAft>
                <a:spcPts val="0"/>
              </a:spcAft>
              <a:buClr>
                <a:schemeClr val="lt1"/>
              </a:buClr>
              <a:buSzPts val="2000"/>
              <a:buNone/>
            </a:pPr>
            <a:endParaRPr lang="en-GB" sz="2000" dirty="0"/>
          </a:p>
          <a:p>
            <a:pPr marL="0" lvl="0" indent="0" algn="l" rtl="0">
              <a:lnSpc>
                <a:spcPct val="100000"/>
              </a:lnSpc>
              <a:spcBef>
                <a:spcPts val="0"/>
              </a:spcBef>
              <a:spcAft>
                <a:spcPts val="0"/>
              </a:spcAft>
              <a:buClr>
                <a:schemeClr val="lt1"/>
              </a:buClr>
              <a:buSzPts val="2000"/>
              <a:buNone/>
            </a:pPr>
            <a:endParaRPr lang="en-GB" sz="2000" dirty="0"/>
          </a:p>
          <a:p>
            <a:pPr marL="0" lvl="0" indent="0" algn="l" rtl="0">
              <a:lnSpc>
                <a:spcPct val="100000"/>
              </a:lnSpc>
              <a:spcBef>
                <a:spcPts val="0"/>
              </a:spcBef>
              <a:spcAft>
                <a:spcPts val="0"/>
              </a:spcAft>
              <a:buClr>
                <a:schemeClr val="lt1"/>
              </a:buClr>
              <a:buSzPts val="2000"/>
              <a:buNone/>
            </a:pPr>
            <a:r>
              <a:rPr lang="en-GB" dirty="0">
                <a:latin typeface="+mj-lt"/>
              </a:rPr>
              <a:t>In the event of children not adhering to the code of conduct, behaviour and relationship  the following sanctions will be applied using </a:t>
            </a:r>
            <a:r>
              <a:rPr lang="en-GB" b="1" dirty="0">
                <a:latin typeface="+mj-lt"/>
              </a:rPr>
              <a:t> based on the seriousness</a:t>
            </a:r>
            <a:r>
              <a:rPr lang="en-GB" dirty="0">
                <a:latin typeface="+mj-lt"/>
              </a:rPr>
              <a:t> of the behaviour.</a:t>
            </a:r>
            <a:endParaRPr dirty="0">
              <a:latin typeface="+mj-lt"/>
            </a:endParaRPr>
          </a:p>
          <a:p>
            <a:pPr marL="0" lvl="0" indent="0" algn="l" rtl="0">
              <a:lnSpc>
                <a:spcPct val="100000"/>
              </a:lnSpc>
              <a:spcBef>
                <a:spcPts val="400"/>
              </a:spcBef>
              <a:spcAft>
                <a:spcPts val="0"/>
              </a:spcAft>
              <a:buClr>
                <a:schemeClr val="lt1"/>
              </a:buClr>
              <a:buSzPts val="2000"/>
              <a:buNone/>
            </a:pPr>
            <a:endParaRPr sz="2000" dirty="0"/>
          </a:p>
          <a:p>
            <a:pPr marL="342900" lvl="0" indent="-215900" algn="l" rtl="0">
              <a:lnSpc>
                <a:spcPct val="100000"/>
              </a:lnSpc>
              <a:spcBef>
                <a:spcPts val="400"/>
              </a:spcBef>
              <a:spcAft>
                <a:spcPts val="0"/>
              </a:spcAft>
              <a:buClr>
                <a:schemeClr val="lt1"/>
              </a:buClr>
              <a:buSzPts val="2000"/>
              <a:buNone/>
            </a:pPr>
            <a:endParaRPr sz="2000" dirty="0"/>
          </a:p>
        </p:txBody>
      </p:sp>
      <p:pic>
        <p:nvPicPr>
          <p:cNvPr id="1028" name="Picture 4">
            <a:extLst>
              <a:ext uri="{FF2B5EF4-FFF2-40B4-BE49-F238E27FC236}">
                <a16:creationId xmlns:a16="http://schemas.microsoft.com/office/drawing/2014/main" id="{2C1698E6-86CC-4341-B73B-17F11A0C0F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8300" y="4383087"/>
            <a:ext cx="3050018" cy="21812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841FC2E0-001E-49AF-B2DA-04FC3CCD3512}"/>
              </a:ext>
            </a:extLst>
          </p:cNvPr>
          <p:cNvPicPr>
            <a:picLocks noChangeAspect="1"/>
          </p:cNvPicPr>
          <p:nvPr/>
        </p:nvPicPr>
        <p:blipFill>
          <a:blip r:embed="rId4"/>
          <a:stretch>
            <a:fillRect/>
          </a:stretch>
        </p:blipFill>
        <p:spPr>
          <a:xfrm>
            <a:off x="670141" y="4229491"/>
            <a:ext cx="3901859" cy="248841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lt1"/>
              </a:buClr>
              <a:buSzPts val="1800"/>
              <a:buNone/>
            </a:pPr>
            <a:r>
              <a:rPr lang="en-GB" sz="6000" b="1" dirty="0">
                <a:latin typeface="+mj-lt"/>
              </a:rPr>
              <a:t>Reading Books</a:t>
            </a:r>
            <a:endParaRPr sz="6000" b="1" dirty="0">
              <a:latin typeface="+mj-lt"/>
            </a:endParaRPr>
          </a:p>
        </p:txBody>
      </p:sp>
      <p:sp>
        <p:nvSpPr>
          <p:cNvPr id="161" name="Google Shape;161;p28"/>
          <p:cNvSpPr txBox="1">
            <a:spLocks noGrp="1"/>
          </p:cNvSpPr>
          <p:nvPr>
            <p:ph type="body" idx="1"/>
          </p:nvPr>
        </p:nvSpPr>
        <p:spPr>
          <a:xfrm>
            <a:off x="457200" y="1417638"/>
            <a:ext cx="8125097" cy="2763144"/>
          </a:xfrm>
          <a:prstGeom prst="rect">
            <a:avLst/>
          </a:prstGeom>
          <a:noFill/>
          <a:ln>
            <a:noFill/>
          </a:ln>
        </p:spPr>
        <p:txBody>
          <a:bodyPr spcFirstLastPara="1" wrap="square" lIns="91425" tIns="45700" rIns="91425" bIns="45700" anchor="t" anchorCtr="0">
            <a:normAutofit fontScale="92500" lnSpcReduction="20000"/>
          </a:bodyPr>
          <a:lstStyle/>
          <a:p>
            <a:pPr marL="114300" lvl="0" indent="0" algn="l" rtl="0">
              <a:lnSpc>
                <a:spcPct val="100000"/>
              </a:lnSpc>
              <a:spcBef>
                <a:spcPts val="360"/>
              </a:spcBef>
              <a:spcAft>
                <a:spcPts val="0"/>
              </a:spcAft>
              <a:buClr>
                <a:schemeClr val="lt1"/>
              </a:buClr>
              <a:buSzPts val="1800"/>
              <a:buNone/>
            </a:pPr>
            <a:endParaRPr lang="en-GB" sz="3200" dirty="0">
              <a:latin typeface="+mj-lt"/>
            </a:endParaRPr>
          </a:p>
          <a:p>
            <a:pPr marL="114300" lvl="0" indent="0" algn="l" rtl="0">
              <a:lnSpc>
                <a:spcPct val="100000"/>
              </a:lnSpc>
              <a:spcBef>
                <a:spcPts val="360"/>
              </a:spcBef>
              <a:spcAft>
                <a:spcPts val="0"/>
              </a:spcAft>
              <a:buClr>
                <a:schemeClr val="lt1"/>
              </a:buClr>
              <a:buSzPts val="1800"/>
              <a:buNone/>
            </a:pPr>
            <a:r>
              <a:rPr lang="en-GB" sz="3200" dirty="0">
                <a:latin typeface="+mj-lt"/>
              </a:rPr>
              <a:t>Reading books are given out by your child’s teacher on their allocated days. Your child will know when this is.</a:t>
            </a:r>
          </a:p>
          <a:p>
            <a:pPr marL="114300" indent="0">
              <a:buNone/>
            </a:pPr>
            <a:endParaRPr lang="en-GB" dirty="0">
              <a:latin typeface="+mj-lt"/>
            </a:endParaRPr>
          </a:p>
          <a:p>
            <a:pPr marL="114300" indent="0">
              <a:buNone/>
            </a:pPr>
            <a:r>
              <a:rPr lang="en-GB" dirty="0">
                <a:latin typeface="+mj-lt"/>
              </a:rPr>
              <a:t>Children should try to read every night.</a:t>
            </a:r>
          </a:p>
          <a:p>
            <a:pPr marL="114300" lvl="0" indent="0" algn="l" rtl="0">
              <a:lnSpc>
                <a:spcPct val="100000"/>
              </a:lnSpc>
              <a:spcBef>
                <a:spcPts val="360"/>
              </a:spcBef>
              <a:spcAft>
                <a:spcPts val="0"/>
              </a:spcAft>
              <a:buClr>
                <a:schemeClr val="lt1"/>
              </a:buClr>
              <a:buSzPts val="1800"/>
              <a:buNone/>
            </a:pPr>
            <a:endParaRPr dirty="0">
              <a:latin typeface="Letter-join Air Plus 40" panose="02000805000000020003" pitchFamily="50" charset="0"/>
            </a:endParaRPr>
          </a:p>
          <a:p>
            <a:pPr marL="457200" lvl="0" indent="-228600" algn="l" rtl="0">
              <a:lnSpc>
                <a:spcPct val="100000"/>
              </a:lnSpc>
              <a:spcBef>
                <a:spcPts val="360"/>
              </a:spcBef>
              <a:spcAft>
                <a:spcPts val="0"/>
              </a:spcAft>
              <a:buClr>
                <a:schemeClr val="lt1"/>
              </a:buClr>
              <a:buSzPts val="1800"/>
              <a:buNone/>
            </a:pPr>
            <a:endParaRPr dirty="0"/>
          </a:p>
          <a:p>
            <a:pPr marL="114300" lvl="0" indent="0" algn="l" rtl="0">
              <a:lnSpc>
                <a:spcPct val="100000"/>
              </a:lnSpc>
              <a:spcBef>
                <a:spcPts val="360"/>
              </a:spcBef>
              <a:spcAft>
                <a:spcPts val="0"/>
              </a:spcAft>
              <a:buClr>
                <a:schemeClr val="lt1"/>
              </a:buClr>
              <a:buSzPts val="1800"/>
              <a:buNone/>
            </a:pPr>
            <a:endParaRPr dirty="0"/>
          </a:p>
          <a:p>
            <a:pPr marL="457200" lvl="0" indent="-228600" algn="l" rtl="0">
              <a:lnSpc>
                <a:spcPct val="100000"/>
              </a:lnSpc>
              <a:spcBef>
                <a:spcPts val="360"/>
              </a:spcBef>
              <a:spcAft>
                <a:spcPts val="0"/>
              </a:spcAft>
              <a:buClr>
                <a:schemeClr val="lt1"/>
              </a:buClr>
              <a:buSzPts val="1800"/>
              <a:buNone/>
            </a:pPr>
            <a:endParaRPr dirty="0"/>
          </a:p>
          <a:p>
            <a:pPr marL="457200" lvl="0" indent="-228600" algn="l" rtl="0">
              <a:lnSpc>
                <a:spcPct val="100000"/>
              </a:lnSpc>
              <a:spcBef>
                <a:spcPts val="360"/>
              </a:spcBef>
              <a:spcAft>
                <a:spcPts val="0"/>
              </a:spcAft>
              <a:buClr>
                <a:schemeClr val="lt1"/>
              </a:buClr>
              <a:buSzPts val="1800"/>
              <a:buNone/>
            </a:pPr>
            <a:endParaRPr dirty="0"/>
          </a:p>
        </p:txBody>
      </p:sp>
      <p:pic>
        <p:nvPicPr>
          <p:cNvPr id="3" name="Picture 2">
            <a:extLst>
              <a:ext uri="{FF2B5EF4-FFF2-40B4-BE49-F238E27FC236}">
                <a16:creationId xmlns:a16="http://schemas.microsoft.com/office/drawing/2014/main" id="{FF44EDB8-955A-42C1-84E1-C9FE1BC422CD}"/>
              </a:ext>
            </a:extLst>
          </p:cNvPr>
          <p:cNvPicPr>
            <a:picLocks noChangeAspect="1"/>
          </p:cNvPicPr>
          <p:nvPr/>
        </p:nvPicPr>
        <p:blipFill>
          <a:blip r:embed="rId3"/>
          <a:stretch>
            <a:fillRect/>
          </a:stretch>
        </p:blipFill>
        <p:spPr>
          <a:xfrm>
            <a:off x="3411110" y="4119949"/>
            <a:ext cx="3940906" cy="2629672"/>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10"/>
          <p:cNvSpPr txBox="1">
            <a:spLocks noGrp="1"/>
          </p:cNvSpPr>
          <p:nvPr>
            <p:ph type="body" idx="1"/>
          </p:nvPr>
        </p:nvSpPr>
        <p:spPr>
          <a:xfrm>
            <a:off x="428624" y="1762126"/>
            <a:ext cx="8620126" cy="5772588"/>
          </a:xfrm>
          <a:prstGeom prst="rect">
            <a:avLst/>
          </a:prstGeom>
          <a:noFill/>
          <a:ln>
            <a:noFill/>
          </a:ln>
        </p:spPr>
        <p:txBody>
          <a:bodyPr spcFirstLastPara="1" wrap="square" lIns="91425" tIns="45700" rIns="91425" bIns="45700" anchor="t" anchorCtr="0">
            <a:normAutofit/>
          </a:bodyPr>
          <a:lstStyle/>
          <a:p>
            <a:pPr marL="342900" lvl="0" indent="-154940" algn="l" rtl="0">
              <a:lnSpc>
                <a:spcPct val="100000"/>
              </a:lnSpc>
              <a:spcBef>
                <a:spcPts val="592"/>
              </a:spcBef>
              <a:spcAft>
                <a:spcPts val="0"/>
              </a:spcAft>
              <a:buClr>
                <a:schemeClr val="lt1"/>
              </a:buClr>
              <a:buSzPct val="100000"/>
              <a:buNone/>
            </a:pPr>
            <a:endParaRPr dirty="0"/>
          </a:p>
          <a:p>
            <a:pPr marL="342900" lvl="0" indent="-358140" algn="l" rtl="0">
              <a:lnSpc>
                <a:spcPct val="100000"/>
              </a:lnSpc>
              <a:spcBef>
                <a:spcPts val="592"/>
              </a:spcBef>
              <a:spcAft>
                <a:spcPts val="0"/>
              </a:spcAft>
              <a:buClr>
                <a:schemeClr val="lt1"/>
              </a:buClr>
              <a:buSzPct val="100000"/>
              <a:buChar char="•"/>
            </a:pPr>
            <a:r>
              <a:rPr lang="en-GB" dirty="0">
                <a:latin typeface="Letter-join Air Plus 40" panose="02000805000000020003" pitchFamily="50" charset="0"/>
              </a:rPr>
              <a:t>Our homework will consist of fun and engaging activity suggestions designed to support and reinforce what children are currently learning in school. These are optional ideas to help you enjoy learning together at home!</a:t>
            </a:r>
            <a:endParaRPr dirty="0">
              <a:latin typeface="Letter-join Air Plus 40" panose="02000805000000020003" pitchFamily="50" charset="0"/>
            </a:endParaRPr>
          </a:p>
        </p:txBody>
      </p:sp>
      <p:pic>
        <p:nvPicPr>
          <p:cNvPr id="167" name="Google Shape;167;p10"/>
          <p:cNvPicPr preferRelativeResize="0"/>
          <p:nvPr/>
        </p:nvPicPr>
        <p:blipFill rotWithShape="1">
          <a:blip r:embed="rId3">
            <a:alphaModFix/>
          </a:blip>
          <a:srcRect/>
          <a:stretch/>
        </p:blipFill>
        <p:spPr>
          <a:xfrm>
            <a:off x="3610609" y="157163"/>
            <a:ext cx="2438400" cy="1876425"/>
          </a:xfrm>
          <a:prstGeom prst="rect">
            <a:avLst/>
          </a:prstGeom>
          <a:noFill/>
          <a:ln>
            <a:noFill/>
          </a:ln>
        </p:spPr>
      </p:pic>
      <p:pic>
        <p:nvPicPr>
          <p:cNvPr id="4" name="Picture 3">
            <a:extLst>
              <a:ext uri="{FF2B5EF4-FFF2-40B4-BE49-F238E27FC236}">
                <a16:creationId xmlns:a16="http://schemas.microsoft.com/office/drawing/2014/main" id="{3450D509-1D3E-4D76-B7CB-625D16918FEB}"/>
              </a:ext>
            </a:extLst>
          </p:cNvPr>
          <p:cNvPicPr>
            <a:picLocks noChangeAspect="1"/>
          </p:cNvPicPr>
          <p:nvPr/>
        </p:nvPicPr>
        <p:blipFill>
          <a:blip r:embed="rId4"/>
          <a:stretch>
            <a:fillRect/>
          </a:stretch>
        </p:blipFill>
        <p:spPr>
          <a:xfrm>
            <a:off x="6386001" y="230663"/>
            <a:ext cx="2567499" cy="180292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9"/>
          <p:cNvSpPr txBox="1">
            <a:spLocks noGrp="1"/>
          </p:cNvSpPr>
          <p:nvPr>
            <p:ph type="title"/>
          </p:nvPr>
        </p:nvSpPr>
        <p:spPr>
          <a:xfrm>
            <a:off x="257175" y="1190624"/>
            <a:ext cx="8429625" cy="227013"/>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1"/>
              </a:buClr>
              <a:buSzPts val="1800"/>
              <a:buNone/>
            </a:pPr>
            <a:r>
              <a:rPr lang="en-GB" sz="4800" b="1" dirty="0">
                <a:latin typeface="+mj-lt"/>
              </a:rPr>
              <a:t>Apps to use at home…</a:t>
            </a:r>
            <a:endParaRPr sz="4800" b="1" dirty="0">
              <a:latin typeface="+mj-lt"/>
            </a:endParaRPr>
          </a:p>
        </p:txBody>
      </p:sp>
      <p:sp>
        <p:nvSpPr>
          <p:cNvPr id="175" name="Google Shape;175;p29"/>
          <p:cNvSpPr txBox="1">
            <a:spLocks noGrp="1"/>
          </p:cNvSpPr>
          <p:nvPr>
            <p:ph type="body" idx="1"/>
          </p:nvPr>
        </p:nvSpPr>
        <p:spPr>
          <a:xfrm>
            <a:off x="457201" y="4637313"/>
            <a:ext cx="3952874" cy="1488849"/>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360"/>
              </a:spcBef>
              <a:spcAft>
                <a:spcPts val="0"/>
              </a:spcAft>
              <a:buClr>
                <a:schemeClr val="lt1"/>
              </a:buClr>
              <a:buSzPts val="1800"/>
              <a:buNone/>
            </a:pPr>
            <a:r>
              <a:rPr lang="en-GB" sz="4400" b="1" dirty="0">
                <a:latin typeface="+mj-lt"/>
              </a:rPr>
              <a:t>Codes will be sent home</a:t>
            </a:r>
            <a:endParaRPr sz="4400" b="1" dirty="0">
              <a:latin typeface="+mj-lt"/>
            </a:endParaRPr>
          </a:p>
        </p:txBody>
      </p:sp>
      <p:pic>
        <p:nvPicPr>
          <p:cNvPr id="4" name="Picture 3">
            <a:extLst>
              <a:ext uri="{FF2B5EF4-FFF2-40B4-BE49-F238E27FC236}">
                <a16:creationId xmlns:a16="http://schemas.microsoft.com/office/drawing/2014/main" id="{5369C07B-6785-42D4-A90F-47AE7925CBE4}"/>
              </a:ext>
            </a:extLst>
          </p:cNvPr>
          <p:cNvPicPr>
            <a:picLocks noChangeAspect="1"/>
          </p:cNvPicPr>
          <p:nvPr/>
        </p:nvPicPr>
        <p:blipFill>
          <a:blip r:embed="rId3"/>
          <a:stretch>
            <a:fillRect/>
          </a:stretch>
        </p:blipFill>
        <p:spPr>
          <a:xfrm>
            <a:off x="5019845" y="2099944"/>
            <a:ext cx="4006172" cy="2243456"/>
          </a:xfrm>
          <a:prstGeom prst="rect">
            <a:avLst/>
          </a:prstGeom>
        </p:spPr>
      </p:pic>
      <p:pic>
        <p:nvPicPr>
          <p:cNvPr id="1026" name="Picture 2" descr="Times Tables Rock Stars - Wikipedia">
            <a:extLst>
              <a:ext uri="{FF2B5EF4-FFF2-40B4-BE49-F238E27FC236}">
                <a16:creationId xmlns:a16="http://schemas.microsoft.com/office/drawing/2014/main" id="{A00B32AE-0502-47A5-BD9C-FF85A2E617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 y="2095500"/>
            <a:ext cx="4029075" cy="22479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FFD94FBF-6963-4072-94B3-72A14142304E}"/>
              </a:ext>
            </a:extLst>
          </p:cNvPr>
          <p:cNvPicPr>
            <a:picLocks noChangeAspect="1"/>
          </p:cNvPicPr>
          <p:nvPr/>
        </p:nvPicPr>
        <p:blipFill rotWithShape="1">
          <a:blip r:embed="rId5"/>
          <a:srcRect l="9807" t="5111" r="9926" b="17765"/>
          <a:stretch/>
        </p:blipFill>
        <p:spPr>
          <a:xfrm>
            <a:off x="5019845" y="4456826"/>
            <a:ext cx="3857669" cy="2307409"/>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C8238-899D-4D1E-83B7-5CB37598223C}"/>
              </a:ext>
            </a:extLst>
          </p:cNvPr>
          <p:cNvSpPr>
            <a:spLocks noGrp="1"/>
          </p:cNvSpPr>
          <p:nvPr>
            <p:ph type="title"/>
          </p:nvPr>
        </p:nvSpPr>
        <p:spPr/>
        <p:txBody>
          <a:bodyPr/>
          <a:lstStyle/>
          <a:p>
            <a:r>
              <a:rPr lang="en-GB" dirty="0"/>
              <a:t>Coming soon</a:t>
            </a:r>
          </a:p>
        </p:txBody>
      </p:sp>
      <p:sp>
        <p:nvSpPr>
          <p:cNvPr id="3" name="Text Placeholder 2">
            <a:extLst>
              <a:ext uri="{FF2B5EF4-FFF2-40B4-BE49-F238E27FC236}">
                <a16:creationId xmlns:a16="http://schemas.microsoft.com/office/drawing/2014/main" id="{8DE14761-F0D7-4BBD-90E5-A410338F3B2C}"/>
              </a:ext>
            </a:extLst>
          </p:cNvPr>
          <p:cNvSpPr>
            <a:spLocks noGrp="1"/>
          </p:cNvSpPr>
          <p:nvPr>
            <p:ph type="body" idx="1"/>
          </p:nvPr>
        </p:nvSpPr>
        <p:spPr/>
        <p:txBody>
          <a:bodyPr/>
          <a:lstStyle/>
          <a:p>
            <a:r>
              <a:rPr lang="en-GB" dirty="0"/>
              <a:t>New Mathematics – My Mathematics, Mathematics revision and practice for all, at the children's ability – assesses and adjusts as the children use it.</a:t>
            </a:r>
          </a:p>
          <a:p>
            <a:endParaRPr lang="en-GB" dirty="0"/>
          </a:p>
          <a:p>
            <a:endParaRPr lang="en-GB" dirty="0"/>
          </a:p>
        </p:txBody>
      </p:sp>
      <p:pic>
        <p:nvPicPr>
          <p:cNvPr id="4" name="Picture 3">
            <a:extLst>
              <a:ext uri="{FF2B5EF4-FFF2-40B4-BE49-F238E27FC236}">
                <a16:creationId xmlns:a16="http://schemas.microsoft.com/office/drawing/2014/main" id="{7EB4DAB9-2BC2-4FD6-A965-7A553C613B01}"/>
              </a:ext>
            </a:extLst>
          </p:cNvPr>
          <p:cNvPicPr>
            <a:picLocks noChangeAspect="1"/>
          </p:cNvPicPr>
          <p:nvPr/>
        </p:nvPicPr>
        <p:blipFill>
          <a:blip r:embed="rId2"/>
          <a:stretch>
            <a:fillRect/>
          </a:stretch>
        </p:blipFill>
        <p:spPr>
          <a:xfrm>
            <a:off x="2767178" y="4624387"/>
            <a:ext cx="3800475" cy="1266825"/>
          </a:xfrm>
          <a:prstGeom prst="rect">
            <a:avLst/>
          </a:prstGeom>
        </p:spPr>
      </p:pic>
    </p:spTree>
    <p:extLst>
      <p:ext uri="{BB962C8B-B14F-4D97-AF65-F5344CB8AC3E}">
        <p14:creationId xmlns:p14="http://schemas.microsoft.com/office/powerpoint/2010/main" val="39747291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1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lt1"/>
              </a:buClr>
              <a:buSzPts val="4400"/>
              <a:buFont typeface="Calibri"/>
              <a:buNone/>
            </a:pPr>
            <a:r>
              <a:rPr lang="en-GB" sz="6000" b="1" dirty="0">
                <a:latin typeface="+mj-lt"/>
              </a:rPr>
              <a:t>SATs</a:t>
            </a:r>
            <a:endParaRPr sz="6000" b="1" dirty="0">
              <a:latin typeface="+mj-lt"/>
            </a:endParaRPr>
          </a:p>
        </p:txBody>
      </p:sp>
      <p:sp>
        <p:nvSpPr>
          <p:cNvPr id="181" name="Google Shape;181;p14"/>
          <p:cNvSpPr txBox="1">
            <a:spLocks noGrp="1"/>
          </p:cNvSpPr>
          <p:nvPr>
            <p:ph type="body" idx="1"/>
          </p:nvPr>
        </p:nvSpPr>
        <p:spPr>
          <a:xfrm>
            <a:off x="390525" y="1314450"/>
            <a:ext cx="8296275" cy="528290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1"/>
              </a:buClr>
              <a:buSzPts val="1600"/>
              <a:buNone/>
            </a:pPr>
            <a:r>
              <a:rPr lang="en-GB" sz="2800" b="0" u="none" strike="noStrike" dirty="0">
                <a:solidFill>
                  <a:schemeClr val="bg1"/>
                </a:solidFill>
                <a:effectLst/>
                <a:latin typeface="+mj-lt"/>
              </a:rPr>
              <a:t>The </a:t>
            </a:r>
            <a:r>
              <a:rPr lang="en-GB" sz="2800" b="0" u="none" strike="noStrike" dirty="0">
                <a:solidFill>
                  <a:schemeClr val="bg1"/>
                </a:solidFill>
                <a:effectLst/>
                <a:latin typeface="+mj-lt"/>
                <a:hlinkClick r:id="rId3">
                  <a:extLst>
                    <a:ext uri="{A12FA001-AC4F-418D-AE19-62706E023703}">
                      <ahyp:hlinkClr xmlns:ahyp="http://schemas.microsoft.com/office/drawing/2018/hyperlinkcolor" val="tx"/>
                    </a:ext>
                  </a:extLst>
                </a:hlinkClick>
              </a:rPr>
              <a:t>Department for Education</a:t>
            </a:r>
            <a:r>
              <a:rPr lang="en-GB" sz="2800" b="0" u="none" strike="noStrike" dirty="0">
                <a:solidFill>
                  <a:schemeClr val="bg1"/>
                </a:solidFill>
                <a:effectLst/>
                <a:latin typeface="+mj-lt"/>
              </a:rPr>
              <a:t> has scheduled the 2027 Key Stage 2 (KS2) SATs from Monday 10 May to Thursday 13 May 2027.</a:t>
            </a:r>
            <a:r>
              <a:rPr lang="en-GB" sz="2800" dirty="0">
                <a:solidFill>
                  <a:schemeClr val="bg1"/>
                </a:solidFill>
                <a:latin typeface="+mj-lt"/>
              </a:rPr>
              <a:t> </a:t>
            </a:r>
          </a:p>
          <a:p>
            <a:pPr marL="0" lvl="0" indent="0" algn="l" rtl="0">
              <a:lnSpc>
                <a:spcPct val="100000"/>
              </a:lnSpc>
              <a:spcBef>
                <a:spcPts val="0"/>
              </a:spcBef>
              <a:spcAft>
                <a:spcPts val="0"/>
              </a:spcAft>
              <a:buClr>
                <a:schemeClr val="lt1"/>
              </a:buClr>
              <a:buSzPts val="1600"/>
              <a:buNone/>
            </a:pPr>
            <a:endParaRPr lang="en-GB" sz="2800" dirty="0">
              <a:solidFill>
                <a:schemeClr val="bg1"/>
              </a:solidFill>
              <a:latin typeface="+mj-lt"/>
            </a:endParaRPr>
          </a:p>
          <a:p>
            <a:pPr marL="0" lvl="0" indent="0" algn="l" rtl="0">
              <a:lnSpc>
                <a:spcPct val="100000"/>
              </a:lnSpc>
              <a:spcBef>
                <a:spcPts val="0"/>
              </a:spcBef>
              <a:spcAft>
                <a:spcPts val="0"/>
              </a:spcAft>
              <a:buClr>
                <a:schemeClr val="lt1"/>
              </a:buClr>
              <a:buSzPts val="1600"/>
              <a:buNone/>
            </a:pPr>
            <a:r>
              <a:rPr lang="en-GB" sz="2800" dirty="0">
                <a:solidFill>
                  <a:schemeClr val="bg1"/>
                </a:solidFill>
                <a:latin typeface="+mj-lt"/>
              </a:rPr>
              <a:t>We will ensure children are prepared but not stressed – we will endeavour to not apply pressure or make children feel anxious about tests.</a:t>
            </a:r>
          </a:p>
          <a:p>
            <a:pPr marL="0" lvl="0" indent="0" algn="l" rtl="0">
              <a:lnSpc>
                <a:spcPct val="100000"/>
              </a:lnSpc>
              <a:spcBef>
                <a:spcPts val="0"/>
              </a:spcBef>
              <a:spcAft>
                <a:spcPts val="0"/>
              </a:spcAft>
              <a:buClr>
                <a:schemeClr val="lt1"/>
              </a:buClr>
              <a:buSzPts val="1600"/>
              <a:buNone/>
            </a:pPr>
            <a:endParaRPr lang="en-GB" sz="2800" dirty="0">
              <a:solidFill>
                <a:schemeClr val="bg1"/>
              </a:solidFill>
              <a:latin typeface="+mj-lt"/>
            </a:endParaRPr>
          </a:p>
          <a:p>
            <a:pPr marL="0" lvl="0" indent="0" algn="l" rtl="0">
              <a:lnSpc>
                <a:spcPct val="100000"/>
              </a:lnSpc>
              <a:spcBef>
                <a:spcPts val="0"/>
              </a:spcBef>
              <a:spcAft>
                <a:spcPts val="0"/>
              </a:spcAft>
              <a:buClr>
                <a:schemeClr val="lt1"/>
              </a:buClr>
              <a:buSzPts val="1600"/>
              <a:buNone/>
            </a:pPr>
            <a:r>
              <a:rPr lang="en-GB" sz="2800" dirty="0">
                <a:solidFill>
                  <a:schemeClr val="bg1"/>
                </a:solidFill>
                <a:latin typeface="+mj-lt"/>
              </a:rPr>
              <a:t>Boosters will begin in the spring term after school. </a:t>
            </a:r>
            <a:endParaRPr sz="4400" dirty="0">
              <a:solidFill>
                <a:schemeClr val="bg1"/>
              </a:solidFill>
              <a:latin typeface="+mj-lt"/>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DFAEA-6C9A-4A33-B952-2C288836FBB7}"/>
              </a:ext>
            </a:extLst>
          </p:cNvPr>
          <p:cNvSpPr>
            <a:spLocks noGrp="1"/>
          </p:cNvSpPr>
          <p:nvPr>
            <p:ph type="title"/>
          </p:nvPr>
        </p:nvSpPr>
        <p:spPr/>
        <p:txBody>
          <a:bodyPr/>
          <a:lstStyle/>
          <a:p>
            <a:r>
              <a:rPr lang="en-GB" dirty="0"/>
              <a:t>Apprentice Teachers</a:t>
            </a:r>
          </a:p>
        </p:txBody>
      </p:sp>
      <p:sp>
        <p:nvSpPr>
          <p:cNvPr id="3" name="Text Placeholder 2">
            <a:extLst>
              <a:ext uri="{FF2B5EF4-FFF2-40B4-BE49-F238E27FC236}">
                <a16:creationId xmlns:a16="http://schemas.microsoft.com/office/drawing/2014/main" id="{BD91978E-515D-4BE8-A478-B95843976400}"/>
              </a:ext>
            </a:extLst>
          </p:cNvPr>
          <p:cNvSpPr>
            <a:spLocks noGrp="1"/>
          </p:cNvSpPr>
          <p:nvPr>
            <p:ph type="body" idx="1"/>
          </p:nvPr>
        </p:nvSpPr>
        <p:spPr/>
        <p:txBody>
          <a:bodyPr/>
          <a:lstStyle/>
          <a:p>
            <a:r>
              <a:rPr lang="en-GB" dirty="0"/>
              <a:t>Mr Bland / Miss Thomas  - both teaching in year 6. Know all of the children. </a:t>
            </a:r>
          </a:p>
          <a:p>
            <a:endParaRPr lang="en-GB" dirty="0"/>
          </a:p>
          <a:p>
            <a:r>
              <a:rPr lang="en-GB" dirty="0"/>
              <a:t>Children will be working in small groups with Mr Bland and Miss Thomas throughout the year for English, Mathematics and identified targeted support to address gaps daily.</a:t>
            </a:r>
          </a:p>
        </p:txBody>
      </p:sp>
    </p:spTree>
    <p:extLst>
      <p:ext uri="{BB962C8B-B14F-4D97-AF65-F5344CB8AC3E}">
        <p14:creationId xmlns:p14="http://schemas.microsoft.com/office/powerpoint/2010/main" val="17012244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1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lt1"/>
              </a:buClr>
              <a:buSzPts val="4400"/>
              <a:buFont typeface="Calibri"/>
              <a:buNone/>
            </a:pPr>
            <a:r>
              <a:rPr lang="en-GB" sz="6000" b="1" dirty="0">
                <a:latin typeface="+mj-lt"/>
              </a:rPr>
              <a:t>Leaving St. Matthew’s</a:t>
            </a:r>
            <a:endParaRPr sz="6000" b="1" dirty="0">
              <a:latin typeface="+mj-lt"/>
            </a:endParaRPr>
          </a:p>
        </p:txBody>
      </p:sp>
      <p:sp>
        <p:nvSpPr>
          <p:cNvPr id="181" name="Google Shape;181;p14"/>
          <p:cNvSpPr txBox="1">
            <a:spLocks noGrp="1"/>
          </p:cNvSpPr>
          <p:nvPr>
            <p:ph type="body" idx="1"/>
          </p:nvPr>
        </p:nvSpPr>
        <p:spPr>
          <a:xfrm>
            <a:off x="390525" y="1685925"/>
            <a:ext cx="8296275" cy="528290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1"/>
              </a:buClr>
              <a:buSzPts val="1600"/>
              <a:buNone/>
            </a:pPr>
            <a:r>
              <a:rPr lang="en-GB" sz="2800" b="0" u="none" strike="noStrike" dirty="0">
                <a:solidFill>
                  <a:schemeClr val="bg1"/>
                </a:solidFill>
                <a:effectLst/>
                <a:latin typeface="+mj-lt"/>
              </a:rPr>
              <a:t>Leaving primary school is an important milestone and we will seek to make your child’s final year an enjoyable one. </a:t>
            </a:r>
            <a:r>
              <a:rPr lang="en-GB" sz="2800" dirty="0">
                <a:solidFill>
                  <a:schemeClr val="bg1"/>
                </a:solidFill>
                <a:latin typeface="+mj-lt"/>
              </a:rPr>
              <a:t>We will have the opportunity to look back at their time here with a Leaver’s Assembly in the hall with a performance, and a service in church.</a:t>
            </a:r>
          </a:p>
          <a:p>
            <a:pPr marL="0" lvl="0" indent="0" algn="l" rtl="0">
              <a:lnSpc>
                <a:spcPct val="100000"/>
              </a:lnSpc>
              <a:spcBef>
                <a:spcPts val="0"/>
              </a:spcBef>
              <a:spcAft>
                <a:spcPts val="0"/>
              </a:spcAft>
              <a:buClr>
                <a:schemeClr val="lt1"/>
              </a:buClr>
              <a:buSzPts val="1600"/>
              <a:buNone/>
            </a:pPr>
            <a:endParaRPr lang="en-GB" sz="2800" dirty="0">
              <a:solidFill>
                <a:schemeClr val="bg1"/>
              </a:solidFill>
              <a:latin typeface="+mj-lt"/>
            </a:endParaRPr>
          </a:p>
          <a:p>
            <a:pPr marL="0" lvl="0" indent="0" algn="l" rtl="0">
              <a:lnSpc>
                <a:spcPct val="100000"/>
              </a:lnSpc>
              <a:spcBef>
                <a:spcPts val="0"/>
              </a:spcBef>
              <a:spcAft>
                <a:spcPts val="0"/>
              </a:spcAft>
              <a:buClr>
                <a:schemeClr val="lt1"/>
              </a:buClr>
              <a:buSzPts val="1600"/>
              <a:buNone/>
            </a:pPr>
            <a:r>
              <a:rPr lang="en-GB" sz="2800" dirty="0">
                <a:solidFill>
                  <a:schemeClr val="bg1"/>
                </a:solidFill>
                <a:latin typeface="+mj-lt"/>
              </a:rPr>
              <a:t>There will also be a fun trip organised for summer term to reward the children for SATS and give them valuable time together before leaving.</a:t>
            </a:r>
            <a:endParaRPr sz="4400" dirty="0">
              <a:solidFill>
                <a:schemeClr val="bg1"/>
              </a:solidFill>
              <a:latin typeface="+mj-lt"/>
            </a:endParaRPr>
          </a:p>
        </p:txBody>
      </p:sp>
    </p:spTree>
    <p:extLst>
      <p:ext uri="{BB962C8B-B14F-4D97-AF65-F5344CB8AC3E}">
        <p14:creationId xmlns:p14="http://schemas.microsoft.com/office/powerpoint/2010/main" val="9140523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B05A1-AA46-4CCD-95CD-3B6356E2BD6F}"/>
              </a:ext>
            </a:extLst>
          </p:cNvPr>
          <p:cNvSpPr>
            <a:spLocks noGrp="1"/>
          </p:cNvSpPr>
          <p:nvPr>
            <p:ph type="title"/>
          </p:nvPr>
        </p:nvSpPr>
        <p:spPr/>
        <p:txBody>
          <a:bodyPr/>
          <a:lstStyle/>
          <a:p>
            <a:r>
              <a:rPr lang="en-GB" dirty="0"/>
              <a:t>Homework </a:t>
            </a:r>
          </a:p>
        </p:txBody>
      </p:sp>
      <p:sp>
        <p:nvSpPr>
          <p:cNvPr id="3" name="Text Placeholder 2">
            <a:extLst>
              <a:ext uri="{FF2B5EF4-FFF2-40B4-BE49-F238E27FC236}">
                <a16:creationId xmlns:a16="http://schemas.microsoft.com/office/drawing/2014/main" id="{7EA1F010-C515-406B-AF25-7979A85E718A}"/>
              </a:ext>
            </a:extLst>
          </p:cNvPr>
          <p:cNvSpPr>
            <a:spLocks noGrp="1"/>
          </p:cNvSpPr>
          <p:nvPr>
            <p:ph type="body" idx="1"/>
          </p:nvPr>
        </p:nvSpPr>
        <p:spPr/>
        <p:txBody>
          <a:bodyPr/>
          <a:lstStyle/>
          <a:p>
            <a:r>
              <a:rPr lang="en-GB" dirty="0"/>
              <a:t>Homework is sent out on Class Dojo, TT Rockstars, </a:t>
            </a:r>
            <a:r>
              <a:rPr lang="en-GB" dirty="0" err="1"/>
              <a:t>Mymaths</a:t>
            </a:r>
            <a:r>
              <a:rPr lang="en-GB" dirty="0"/>
              <a:t> and Reading plus. More details will follow </a:t>
            </a:r>
          </a:p>
          <a:p>
            <a:endParaRPr lang="en-GB" dirty="0"/>
          </a:p>
        </p:txBody>
      </p:sp>
      <p:pic>
        <p:nvPicPr>
          <p:cNvPr id="1028" name="Picture 4" descr="What is Times Tables Rock Stars? | Internet Matters">
            <a:extLst>
              <a:ext uri="{FF2B5EF4-FFF2-40B4-BE49-F238E27FC236}">
                <a16:creationId xmlns:a16="http://schemas.microsoft.com/office/drawing/2014/main" id="{55B7CB0A-6E6F-4760-98F5-20E9DF41FD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5648" y="4523562"/>
            <a:ext cx="3927991" cy="20598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lassDojo">
            <a:extLst>
              <a:ext uri="{FF2B5EF4-FFF2-40B4-BE49-F238E27FC236}">
                <a16:creationId xmlns:a16="http://schemas.microsoft.com/office/drawing/2014/main" id="{E24AF885-6C19-4334-94F9-0B2F854D63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519741"/>
            <a:ext cx="2614613" cy="206362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Reading Plus - Bohunt School Liphook">
            <a:extLst>
              <a:ext uri="{FF2B5EF4-FFF2-40B4-BE49-F238E27FC236}">
                <a16:creationId xmlns:a16="http://schemas.microsoft.com/office/drawing/2014/main" id="{556FA2DD-09A5-4E42-B232-1F4EADE4B4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4857" y="2790806"/>
            <a:ext cx="4284804" cy="1550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87073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9F976-871E-475D-84D4-8D7740AEA2A3}"/>
              </a:ext>
            </a:extLst>
          </p:cNvPr>
          <p:cNvSpPr>
            <a:spLocks noGrp="1"/>
          </p:cNvSpPr>
          <p:nvPr>
            <p:ph type="title"/>
          </p:nvPr>
        </p:nvSpPr>
        <p:spPr>
          <a:xfrm>
            <a:off x="314325" y="819150"/>
            <a:ext cx="8372475" cy="598488"/>
          </a:xfrm>
        </p:spPr>
        <p:txBody>
          <a:bodyPr>
            <a:noAutofit/>
          </a:bodyPr>
          <a:lstStyle/>
          <a:p>
            <a:br>
              <a:rPr lang="en-GB" sz="6000" dirty="0"/>
            </a:br>
            <a:br>
              <a:rPr lang="en-GB" sz="6000" dirty="0"/>
            </a:br>
            <a:r>
              <a:rPr lang="en-GB" sz="6000" b="1" dirty="0">
                <a:latin typeface="+mj-lt"/>
              </a:rPr>
              <a:t>Further information can be found on our school website</a:t>
            </a:r>
          </a:p>
        </p:txBody>
      </p:sp>
      <p:pic>
        <p:nvPicPr>
          <p:cNvPr id="4" name="Picture 3">
            <a:extLst>
              <a:ext uri="{FF2B5EF4-FFF2-40B4-BE49-F238E27FC236}">
                <a16:creationId xmlns:a16="http://schemas.microsoft.com/office/drawing/2014/main" id="{BE52ACCB-A757-42EB-9826-7F52B56D2D7C}"/>
              </a:ext>
            </a:extLst>
          </p:cNvPr>
          <p:cNvPicPr>
            <a:picLocks noChangeAspect="1"/>
          </p:cNvPicPr>
          <p:nvPr/>
        </p:nvPicPr>
        <p:blipFill>
          <a:blip r:embed="rId2"/>
          <a:stretch>
            <a:fillRect/>
          </a:stretch>
        </p:blipFill>
        <p:spPr>
          <a:xfrm>
            <a:off x="668563" y="3981450"/>
            <a:ext cx="8018237" cy="2592892"/>
          </a:xfrm>
          <a:prstGeom prst="rect">
            <a:avLst/>
          </a:prstGeom>
        </p:spPr>
      </p:pic>
    </p:spTree>
    <p:extLst>
      <p:ext uri="{BB962C8B-B14F-4D97-AF65-F5344CB8AC3E}">
        <p14:creationId xmlns:p14="http://schemas.microsoft.com/office/powerpoint/2010/main" val="2646747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52470-4D58-476C-B7CA-AA97A383C98F}"/>
              </a:ext>
            </a:extLst>
          </p:cNvPr>
          <p:cNvSpPr>
            <a:spLocks noGrp="1"/>
          </p:cNvSpPr>
          <p:nvPr>
            <p:ph type="title"/>
          </p:nvPr>
        </p:nvSpPr>
        <p:spPr/>
        <p:txBody>
          <a:bodyPr>
            <a:normAutofit fontScale="90000"/>
          </a:bodyPr>
          <a:lstStyle/>
          <a:p>
            <a:r>
              <a:rPr lang="en-GB" dirty="0"/>
              <a:t>Working in Partnership with Parents – Our promise</a:t>
            </a:r>
          </a:p>
        </p:txBody>
      </p:sp>
      <p:sp>
        <p:nvSpPr>
          <p:cNvPr id="4" name="TextBox 3">
            <a:extLst>
              <a:ext uri="{FF2B5EF4-FFF2-40B4-BE49-F238E27FC236}">
                <a16:creationId xmlns:a16="http://schemas.microsoft.com/office/drawing/2014/main" id="{15C7C674-8593-46E0-A4D3-C2273C2748F7}"/>
              </a:ext>
            </a:extLst>
          </p:cNvPr>
          <p:cNvSpPr txBox="1"/>
          <p:nvPr/>
        </p:nvSpPr>
        <p:spPr>
          <a:xfrm>
            <a:off x="588397" y="1417638"/>
            <a:ext cx="7776375" cy="4832092"/>
          </a:xfrm>
          <a:prstGeom prst="rect">
            <a:avLst/>
          </a:prstGeom>
          <a:noFill/>
        </p:spPr>
        <p:txBody>
          <a:bodyPr wrap="square">
            <a:spAutoFit/>
          </a:bodyPr>
          <a:lstStyle/>
          <a:p>
            <a:r>
              <a:rPr lang="en-GB" dirty="0">
                <a:solidFill>
                  <a:schemeClr val="bg1"/>
                </a:solidFill>
              </a:rPr>
              <a:t>Working in partnership with parents and carers is vital</a:t>
            </a:r>
          </a:p>
          <a:p>
            <a:endParaRPr lang="en-GB" dirty="0">
              <a:solidFill>
                <a:schemeClr val="bg1"/>
              </a:solidFill>
            </a:endParaRPr>
          </a:p>
          <a:p>
            <a:r>
              <a:rPr lang="en-GB" dirty="0">
                <a:solidFill>
                  <a:schemeClr val="bg1"/>
                </a:solidFill>
              </a:rPr>
              <a:t>Positive, respectful and timely communication helps us build trust, prevent misunderstandings and secure the best outcomes for every child.</a:t>
            </a:r>
          </a:p>
          <a:p>
            <a:endParaRPr lang="en-GB" dirty="0">
              <a:solidFill>
                <a:schemeClr val="bg1"/>
              </a:solidFill>
            </a:endParaRPr>
          </a:p>
          <a:p>
            <a:r>
              <a:rPr lang="en-GB" dirty="0">
                <a:solidFill>
                  <a:schemeClr val="bg1"/>
                </a:solidFill>
              </a:rPr>
              <a:t>Keep parents informed about learning, progress and any emerging concerns</a:t>
            </a:r>
          </a:p>
          <a:p>
            <a:endParaRPr lang="en-GB" dirty="0">
              <a:solidFill>
                <a:schemeClr val="bg1"/>
              </a:solidFill>
            </a:endParaRPr>
          </a:p>
          <a:p>
            <a:r>
              <a:rPr lang="en-GB" dirty="0">
                <a:solidFill>
                  <a:schemeClr val="bg1"/>
                </a:solidFill>
              </a:rPr>
              <a:t>.Communicate calmly, professionally and respectfully.</a:t>
            </a:r>
          </a:p>
          <a:p>
            <a:r>
              <a:rPr lang="en-GB" dirty="0">
                <a:solidFill>
                  <a:schemeClr val="bg1"/>
                </a:solidFill>
              </a:rPr>
              <a:t>Listen carefully and recognise that parents know their children well.</a:t>
            </a:r>
          </a:p>
          <a:p>
            <a:endParaRPr lang="en-GB" dirty="0">
              <a:solidFill>
                <a:schemeClr val="bg1"/>
              </a:solidFill>
            </a:endParaRPr>
          </a:p>
          <a:p>
            <a:r>
              <a:rPr lang="en-GB" dirty="0">
                <a:solidFill>
                  <a:schemeClr val="bg1"/>
                </a:solidFill>
              </a:rPr>
              <a:t>Address concerns early and avoid allowing issues to escalate.</a:t>
            </a:r>
          </a:p>
          <a:p>
            <a:endParaRPr lang="en-GB" dirty="0">
              <a:solidFill>
                <a:schemeClr val="bg1"/>
              </a:solidFill>
            </a:endParaRPr>
          </a:p>
          <a:p>
            <a:r>
              <a:rPr lang="en-GB" dirty="0">
                <a:solidFill>
                  <a:schemeClr val="bg1"/>
                </a:solidFill>
              </a:rPr>
              <a:t>Be clear about what school can do, what parents can do and the agreed next steps.</a:t>
            </a:r>
          </a:p>
          <a:p>
            <a:endParaRPr lang="en-GB" dirty="0">
              <a:solidFill>
                <a:schemeClr val="bg1"/>
              </a:solidFill>
            </a:endParaRPr>
          </a:p>
          <a:p>
            <a:r>
              <a:rPr lang="en-GB" dirty="0">
                <a:solidFill>
                  <a:schemeClr val="bg1"/>
                </a:solidFill>
              </a:rPr>
              <a:t>Record significant conversations and follow up agreed actions</a:t>
            </a:r>
          </a:p>
          <a:p>
            <a:endParaRPr lang="en-GB" dirty="0">
              <a:solidFill>
                <a:schemeClr val="bg1"/>
              </a:solidFill>
            </a:endParaRPr>
          </a:p>
          <a:p>
            <a:r>
              <a:rPr lang="en-GB" dirty="0">
                <a:solidFill>
                  <a:schemeClr val="bg1"/>
                </a:solidFill>
              </a:rPr>
              <a:t>Maintain confidentiality and never discuss children or families inappropriately.</a:t>
            </a:r>
          </a:p>
          <a:p>
            <a:endParaRPr lang="en-GB" dirty="0">
              <a:solidFill>
                <a:schemeClr val="bg1"/>
              </a:solidFill>
            </a:endParaRPr>
          </a:p>
          <a:p>
            <a:r>
              <a:rPr lang="en-GB" dirty="0">
                <a:solidFill>
                  <a:schemeClr val="bg1"/>
                </a:solidFill>
              </a:rPr>
              <a:t>Use agreed communication channels and involve a senior leader when needed.</a:t>
            </a:r>
          </a:p>
          <a:p>
            <a:endParaRPr lang="en-GB" dirty="0">
              <a:solidFill>
                <a:schemeClr val="bg1"/>
              </a:solidFill>
            </a:endParaRPr>
          </a:p>
          <a:p>
            <a:r>
              <a:rPr lang="en-GB" dirty="0">
                <a:solidFill>
                  <a:schemeClr val="bg1"/>
                </a:solidFill>
              </a:rPr>
              <a:t>We may not always agree, but we must always communicate respectfully and remain focused on the child.</a:t>
            </a:r>
          </a:p>
        </p:txBody>
      </p:sp>
    </p:spTree>
    <p:extLst>
      <p:ext uri="{BB962C8B-B14F-4D97-AF65-F5344CB8AC3E}">
        <p14:creationId xmlns:p14="http://schemas.microsoft.com/office/powerpoint/2010/main" val="39969597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15"/>
          <p:cNvSpPr txBox="1">
            <a:spLocks noGrp="1"/>
          </p:cNvSpPr>
          <p:nvPr>
            <p:ph type="title"/>
          </p:nvPr>
        </p:nvSpPr>
        <p:spPr>
          <a:xfrm>
            <a:off x="539552" y="274638"/>
            <a:ext cx="8147248" cy="250629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lt1"/>
              </a:buClr>
              <a:buSzPts val="3200"/>
              <a:buFont typeface="Calibri"/>
              <a:buNone/>
            </a:pPr>
            <a:r>
              <a:rPr lang="en-GB" sz="3200" dirty="0">
                <a:latin typeface="+mj-lt"/>
              </a:rPr>
              <a:t>Please don’t hesitate to contact us with any issues, we would be more than happy to have a chat.</a:t>
            </a:r>
            <a:endParaRPr dirty="0">
              <a:latin typeface="+mj-lt"/>
            </a:endParaRPr>
          </a:p>
        </p:txBody>
      </p:sp>
      <p:pic>
        <p:nvPicPr>
          <p:cNvPr id="188" name="Google Shape;188;p15"/>
          <p:cNvPicPr preferRelativeResize="0"/>
          <p:nvPr/>
        </p:nvPicPr>
        <p:blipFill rotWithShape="1">
          <a:blip r:embed="rId3">
            <a:alphaModFix/>
          </a:blip>
          <a:srcRect/>
          <a:stretch/>
        </p:blipFill>
        <p:spPr>
          <a:xfrm>
            <a:off x="2390081" y="3000374"/>
            <a:ext cx="4696519" cy="2610341"/>
          </a:xfrm>
          <a:prstGeom prst="rect">
            <a:avLst/>
          </a:prstGeom>
          <a:noFill/>
          <a:ln>
            <a:noFill/>
          </a:ln>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4686</TotalTime>
  <Words>1267</Words>
  <Application>Microsoft Office PowerPoint</Application>
  <PresentationFormat>On-screen Show (4:3)</PresentationFormat>
  <Paragraphs>150</Paragraphs>
  <Slides>25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Letter-join Air Plus 40</vt:lpstr>
      <vt:lpstr>Office Theme</vt:lpstr>
      <vt:lpstr>PowerPoint Presentation</vt:lpstr>
      <vt:lpstr>Welcome to Year 6</vt:lpstr>
      <vt:lpstr>Staff</vt:lpstr>
      <vt:lpstr>School Times</vt:lpstr>
      <vt:lpstr>PowerPoint Presentation</vt:lpstr>
      <vt:lpstr>A message for our children…</vt:lpstr>
      <vt:lpstr>Medical</vt:lpstr>
      <vt:lpstr>Food in School / Allergies Benedict's LAW</vt:lpstr>
      <vt:lpstr>Uniform</vt:lpstr>
      <vt:lpstr>PE Kits</vt:lpstr>
      <vt:lpstr>Expectations and Standards: The St Matthew’s Way </vt:lpstr>
      <vt:lpstr>Good to be Green….</vt:lpstr>
      <vt:lpstr>Rewards </vt:lpstr>
      <vt:lpstr> Home/School Agreement / Behaviour and relationship Policy </vt:lpstr>
      <vt:lpstr>Reading Books</vt:lpstr>
      <vt:lpstr>PowerPoint Presentation</vt:lpstr>
      <vt:lpstr>Apps to use at home…</vt:lpstr>
      <vt:lpstr>Coming soon</vt:lpstr>
      <vt:lpstr>SATs</vt:lpstr>
      <vt:lpstr>Apprentice Teachers</vt:lpstr>
      <vt:lpstr>Leaving St. Matthew’s</vt:lpstr>
      <vt:lpstr>Homework </vt:lpstr>
      <vt:lpstr>  Further information can be found on our school website</vt:lpstr>
      <vt:lpstr>Working in Partnership with Parents – Our promise</vt:lpstr>
      <vt:lpstr>Please don’t hesitate to contact us with any issues, we would be more than happy to have a chat.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Moira Loftus</dc:creator>
  <cp:lastModifiedBy>Claire Sime</cp:lastModifiedBy>
  <cp:revision>44</cp:revision>
  <dcterms:created xsi:type="dcterms:W3CDTF">2013-09-05T18:41:35Z</dcterms:created>
  <dcterms:modified xsi:type="dcterms:W3CDTF">2026-09-14T14:24:47Z</dcterms:modified>
</cp:coreProperties>
</file>